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5050"/>
    <a:srgbClr val="66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 snapToGrid="0" snapToObjects="1">
      <p:cViewPr>
        <p:scale>
          <a:sx n="60" d="100"/>
          <a:sy n="60" d="100"/>
        </p:scale>
        <p:origin x="-78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marca de agu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marca de agu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8CBA564-8FF1-5F4B-8312-0DDA37DB02B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1C7B031-4EE0-F045-9CF9-7E69A0A440B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5.xml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12" Type="http://schemas.openxmlformats.org/officeDocument/2006/relationships/image" Target="../media/image1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16.png"/><Relationship Id="rId5" Type="http://schemas.openxmlformats.org/officeDocument/2006/relationships/audio" Target="../media/audio11.wav"/><Relationship Id="rId10" Type="http://schemas.openxmlformats.org/officeDocument/2006/relationships/slide" Target="slide6.xml"/><Relationship Id="rId4" Type="http://schemas.openxmlformats.org/officeDocument/2006/relationships/audio" Target="../media/audio10.wav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hlinkshowjump?jump=endshow"/>
          </p:cNvPr>
          <p:cNvSpPr/>
          <p:nvPr/>
        </p:nvSpPr>
        <p:spPr>
          <a:xfrm>
            <a:off x="5666586" y="493357"/>
            <a:ext cx="2864652" cy="12257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SALIR</a:t>
            </a:r>
            <a:endParaRPr lang="es-E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46386" y="2109341"/>
            <a:ext cx="7662042" cy="1658033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ATRAPA - SÍLABAS </a:t>
            </a:r>
            <a:endParaRPr lang="es-ES" sz="6000" dirty="0"/>
          </a:p>
        </p:txBody>
      </p:sp>
      <p:sp>
        <p:nvSpPr>
          <p:cNvPr id="8" name="Rectángulo 5">
            <a:hlinkClick r:id="rId2" action="ppaction://hlinksldjump"/>
          </p:cNvPr>
          <p:cNvSpPr/>
          <p:nvPr/>
        </p:nvSpPr>
        <p:spPr>
          <a:xfrm>
            <a:off x="524811" y="351467"/>
            <a:ext cx="2864652" cy="1225764"/>
          </a:xfrm>
          <a:prstGeom prst="rect">
            <a:avLst/>
          </a:prstGeom>
          <a:solidFill>
            <a:srgbClr val="FF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EMPEZAR</a:t>
            </a:r>
            <a:endParaRPr lang="es-E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PC\Downloads\2fa7a7_76f013baa71349988a7ef8a300bdda1c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16" y="4577726"/>
            <a:ext cx="2462580" cy="20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19916056">
            <a:off x="2874154" y="5034960"/>
            <a:ext cx="790493" cy="56755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AR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 rot="19916056">
            <a:off x="3829017" y="4183588"/>
            <a:ext cx="955516" cy="56755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BOL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1297 C -0.00434 0.00787 -0.00416 0.00278 -0.0033 -0.00208 C 0.00087 -0.02199 0.01858 -0.0375 0.02917 -0.05185 C 0.03403 -0.05833 0.03629 -0.06828 0.04202 -0.07338 C 0.0467 -0.07754 0.04792 -0.078 0.05174 -0.08425 C 0.05295 -0.08611 0.0533 -0.08912 0.05486 -0.09074 C 0.05608 -0.09213 0.05816 -0.09189 0.05973 -0.09282 C 0.0632 -0.09537 0.06615 -0.09861 0.06945 -0.10138 C 0.07118 -0.10277 0.07431 -0.10578 0.07431 -0.10555 C 0.08039 -0.11828 0.07379 -0.1074 0.08403 -0.11435 C 0.08924 -0.11782 0.09306 -0.12453 0.09861 -0.12731 C 0.10556 -0.13055 0.11111 -0.13495 0.11789 -0.13796 C 0.12257 -0.15046 0.12309 -0.15208 0.12118 -0.16597 C 0.11528 -0.1655 0.10903 -0.16597 0.1033 -0.16388 C 0.10122 -0.16296 0.10052 -0.15902 0.09861 -0.1574 C 0.09705 -0.15601 0.09532 -0.15601 0.09375 -0.15555 C 0.08559 -0.14838 0.07552 -0.14444 0.06789 -0.13588 C 0.05695 -0.12384 0.04566 -0.11203 0.03386 -0.10138 C 0.025 -0.09351 0.01632 -0.0956 0.00799 -0.08425 C -0.00781 -0.06226 0.01545 -0.09305 -0.0033 -0.07338 C -0.01267 -0.06342 -0.01753 -0.05416 -0.02743 -0.04537 C -0.03541 -0.03842 -0.0408 -0.02685 -0.04687 -0.01736 C -0.06232 0.00741 -0.0776 0.04306 -0.10191 0.05394 C -0.10902 0.06829 -0.10052 0.0544 -0.11007 0.06274 C -0.1118 0.06436 -0.11302 0.0669 -0.11475 0.06899 C -0.1217 0.07686 -0.1177 0.06991 -0.12604 0.07755 C -0.13715 0.08727 -0.13889 0.09237 -0.14705 0.10348 C -0.1493 0.11181 -0.1533 0.11366 -0.15694 0.12084 C -0.1592 0.13056 -0.16371 0.13403 -0.16979 0.14005 C -0.17257 0.15116 -0.18246 0.16459 -0.1875 0.17477 C -0.18836 0.17662 -0.18819 0.17917 -0.18906 0.18125 C -0.19097 0.18588 -0.19566 0.19399 -0.19566 0.19422 C -0.19722 0.20047 -0.19878 0.20695 -0.20052 0.21366 C -0.20104 0.21575 -0.20156 0.2176 -0.20208 0.21991 C -0.2026 0.222 -0.20364 0.22639 -0.20364 0.22662 C -0.19948 0.24931 -0.18455 0.23658 -0.17135 0.23079 C -0.1658 0.22338 -0.15902 0.22084 -0.15364 0.21366 C -0.15121 0.21042 -0.14965 0.20579 -0.14705 0.20278 C -0.14583 0.20116 -0.14392 0.20139 -0.14218 0.20047 C -0.1368 0.19746 -0.13107 0.19329 -0.12604 0.18959 C -0.11493 0.18149 -0.10503 0.17014 -0.09375 0.16158 C -0.08159 0.15232 -0.07413 0.13612 -0.06319 0.12524 C -0.06024 0.11737 -0.05833 0.1088 -0.05503 0.10139 C -0.05173 0.09375 -0.04722 0.08727 -0.04357 0.07987 C -0.04114 0.075 -0.0401 0.06922 -0.03732 0.06459 C -0.03593 0.06274 -0.03385 0.06204 -0.03246 0.06042 C -0.03055 0.05857 -0.02882 0.05649 -0.02743 0.05394 C -0.02604 0.05139 -0.02569 0.04792 -0.0243 0.04514 C -0.02152 0.04051 -0.01788 0.03658 -0.01458 0.03218 C -0.01041 0.02639 -0.01232 0.02338 -0.00972 0.01713 C -0.00503 0.00579 -0.00503 0.00649 -3.33333E-6 -4.44444E-6 " pathEditMode="relative" rAng="0" ptsTypes="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1088 C -0.00364 0.00672 -0.00347 0.00232 -0.0026 -0.00185 C 0.0007 -0.01898 0.01545 -0.03217 0.02431 -0.04444 C 0.0283 -0.05023 0.03021 -0.05879 0.03507 -0.06296 C 0.03889 -0.06643 0.04011 -0.06713 0.04306 -0.07222 C 0.0441 -0.07384 0.04445 -0.07662 0.04566 -0.07777 C 0.04688 -0.07916 0.04861 -0.0787 0.04983 -0.07963 C 0.05261 -0.08171 0.05521 -0.08449 0.05799 -0.08703 C 0.0592 -0.08819 0.06198 -0.09074 0.06198 -0.09051 C 0.06702 -0.10162 0.06146 -0.09213 0.06997 -0.09814 C 0.07431 -0.10115 0.07761 -0.10694 0.08212 -0.10926 C 0.08802 -0.11203 0.09254 -0.11574 0.09827 -0.11852 C 0.10209 -0.12916 0.10261 -0.13032 0.10104 -0.14236 C 0.09601 -0.14189 0.0908 -0.14236 0.08611 -0.14051 C 0.08438 -0.13981 0.08386 -0.13657 0.08212 -0.13495 C 0.08091 -0.13379 0.07952 -0.13379 0.07813 -0.13333 C 0.07136 -0.12731 0.06285 -0.12384 0.0566 -0.11666 C 0.0474 -0.10625 0.0382 -0.09606 0.0283 -0.08703 C 0.02084 -0.08032 0.01354 -0.08217 0.0066 -0.07222 C -0.00642 -0.05347 0.01285 -0.07986 -0.0026 -0.06296 C -0.01059 -0.05439 -0.01458 -0.04652 -0.02291 -0.03889 C -0.02951 -0.0331 -0.03403 -0.02314 -0.03906 -0.01481 C -0.05191 0.00625 -0.06458 0.03681 -0.08489 0.04607 C -0.0908 0.05834 -0.08368 0.04653 -0.09166 0.05371 C -0.09305 0.0551 -0.09409 0.05741 -0.09548 0.05903 C -0.10139 0.06574 -0.09791 0.05996 -0.10503 0.06644 C -0.11423 0.07477 -0.11562 0.07917 -0.12257 0.08866 C -0.1243 0.09561 -0.1276 0.09746 -0.13073 0.10348 C -0.13264 0.11181 -0.13628 0.11482 -0.14132 0.12014 C -0.14375 0.12963 -0.15191 0.14098 -0.15607 0.14977 C -0.15694 0.15139 -0.15677 0.15348 -0.15746 0.15533 C -0.1592 0.15926 -0.16284 0.16621 -0.16284 0.16644 C -0.16423 0.17176 -0.16562 0.17732 -0.16701 0.18311 C -0.16736 0.18496 -0.16788 0.18658 -0.1684 0.18843 C -0.16875 0.19028 -0.16962 0.19398 -0.16962 0.19422 C -0.16614 0.21366 -0.15364 0.20278 -0.14271 0.19769 C -0.13819 0.19144 -0.13246 0.18912 -0.12795 0.18311 C -0.12587 0.18033 -0.12465 0.17639 -0.12257 0.17361 C -0.12153 0.17246 -0.11979 0.17269 -0.1184 0.17176 C -0.11406 0.16922 -0.1092 0.16574 -0.10503 0.1625 C -0.09566 0.15556 -0.0875 0.14584 -0.07812 0.13843 C -0.06788 0.13056 -0.06163 0.11644 -0.0526 0.10718 C -0.05017 0.10047 -0.04844 0.09329 -0.04583 0.08681 C -0.04305 0.08033 -0.03923 0.07454 -0.03628 0.06829 C -0.0342 0.06412 -0.03333 0.05926 -0.03107 0.05533 C -0.02986 0.05371 -0.02812 0.05301 -0.02691 0.05162 C -0.02552 0.05 -0.02396 0.04838 -0.02291 0.04607 C -0.0217 0.04398 -0.02135 0.04098 -0.02014 0.03866 C -0.01788 0.03449 -0.01493 0.03125 -0.01215 0.02755 C -0.00868 0.02246 -0.01024 0.01991 -0.00816 0.01459 C -0.00416 0.00486 -0.00416 0.00556 -2.22222E-6 -3.33333E-6 " pathEditMode="relative" rAng="0" ptsTypes="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24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15 -0.04444 C 0.08854 -0.04352 0.06614 -0.04282 0.0427 -0.04144 C 0.02552 -0.04028 0.02777 -0.03611 0.01475 -0.02685 C 0.01059 -0.02454 0.00416 -0.02083 0.00416 -0.0206 C -0.00018 -0.02176 -0.0033 -0.02176 -0.00764 -0.02384 C -0.01077 -0.02593 -0.01511 -0.03472 -0.01719 -0.03866 C -0.01927 -0.04074 -0.02049 -0.0419 -0.02257 -0.04444 C -0.0257 -0.05 -0.029 -0.05625 -0.03212 -0.06204 C -0.03525 -0.06782 -0.04063 -0.06898 -0.04393 -0.07407 C -0.05018 -0.08241 -0.05243 -0.08727 -0.05886 -0.09167 C -0.06302 -0.09074 -0.06736 -0.0912 -0.07049 -0.08866 C -0.07257 -0.08704 -0.07257 -0.08241 -0.07361 -0.07986 C -0.10052 -0.03935 -0.06841 -0.0919 -0.0941 -0.06204 C -0.09723 -0.05833 -0.10052 -0.05278 -0.10469 -0.05023 C -0.10799 -0.04815 -0.11111 -0.04792 -0.11441 -0.04444 C -0.1165 -0.04259 -0.11754 -0.03982 -0.11962 -0.03866 C -0.13039 -0.03102 -0.14202 -0.03472 -0.15278 -0.02986 C -0.16233 -0.02569 -0.15695 -0.02778 -0.16789 -0.02384 C -0.18594 -0.02639 -0.19983 -0.02685 -0.21476 -0.04444 C -0.22101 -0.03935 -0.22535 -0.03125 -0.23177 -0.02685 C -0.24236 -0.01944 -0.25209 -0.01736 -0.25938 -0.00301 " pathEditMode="relative" rAng="0" ptsTypes="ffffffffffffffffffff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Hover r:id="rId6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" action="ppaction://hlinkshowjump?jump=firstslide"/>
          </p:cNvPr>
          <p:cNvSpPr/>
          <p:nvPr/>
        </p:nvSpPr>
        <p:spPr>
          <a:xfrm>
            <a:off x="-1" y="0"/>
            <a:ext cx="9144000" cy="160973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Flecha abajo 5">
            <a:hlinkClick r:id="" action="ppaction://hlinkshowjump?jump=firstslide"/>
          </p:cNvPr>
          <p:cNvSpPr/>
          <p:nvPr/>
        </p:nvSpPr>
        <p:spPr>
          <a:xfrm>
            <a:off x="7859335" y="1609738"/>
            <a:ext cx="1284664" cy="4356630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izquierda 6">
            <a:hlinkClick r:id="" action="ppaction://hlinkshowjump?jump=firstslide"/>
          </p:cNvPr>
          <p:cNvSpPr/>
          <p:nvPr/>
        </p:nvSpPr>
        <p:spPr>
          <a:xfrm>
            <a:off x="5315849" y="2185699"/>
            <a:ext cx="2864655" cy="1181459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Hover r:id="" action="ppaction://hlinkshowjump?jump=nextslide"/>
          </p:cNvPr>
          <p:cNvSpPr/>
          <p:nvPr/>
        </p:nvSpPr>
        <p:spPr>
          <a:xfrm>
            <a:off x="0" y="5331334"/>
            <a:ext cx="1712885" cy="1526666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Llegada</a:t>
            </a:r>
            <a:endParaRPr lang="es-ES" dirty="0"/>
          </a:p>
        </p:txBody>
      </p:sp>
      <p:sp>
        <p:nvSpPr>
          <p:cNvPr id="9" name="Rectángulo 8">
            <a:hlinkClick r:id="" action="ppaction://hlinkshowjump?jump=firstslide"/>
          </p:cNvPr>
          <p:cNvSpPr/>
          <p:nvPr/>
        </p:nvSpPr>
        <p:spPr>
          <a:xfrm>
            <a:off x="0" y="2062527"/>
            <a:ext cx="6054161" cy="142780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hlinkClick r:id="" action="ppaction://hlinkshowjump?jump=firstslide"/>
          </p:cNvPr>
          <p:cNvSpPr/>
          <p:nvPr/>
        </p:nvSpPr>
        <p:spPr>
          <a:xfrm>
            <a:off x="1712884" y="5331334"/>
            <a:ext cx="7431115" cy="152666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hlinkClick r:id="" action="ppaction://hlinkshowjump?jump=firstslide"/>
          </p:cNvPr>
          <p:cNvSpPr/>
          <p:nvPr/>
        </p:nvSpPr>
        <p:spPr>
          <a:xfrm rot="16200000">
            <a:off x="-206603" y="3696931"/>
            <a:ext cx="1841007" cy="142780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990419" y="207541"/>
            <a:ext cx="874763" cy="4729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HI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879153" y="2539944"/>
            <a:ext cx="874763" cy="4729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PO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712884" y="2573170"/>
            <a:ext cx="874763" cy="4729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PO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8064285" y="5423752"/>
            <a:ext cx="874763" cy="4729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TA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878467" y="5935250"/>
            <a:ext cx="874763" cy="4729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MO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PC\Downloads\2fa7a7_76f013baa71349988a7ef8a300bdda1c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82" y="5610782"/>
            <a:ext cx="1161898" cy="9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C\Downloads\2fa7a7_5b8be0f5dad844e18a3248965681fe94.pn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3" y="4410831"/>
            <a:ext cx="1158473" cy="7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Hover r:id="rId5" action="ppaction://hlinksldjump"/>
          </p:cNvPr>
          <p:cNvSpPr/>
          <p:nvPr/>
        </p:nvSpPr>
        <p:spPr>
          <a:xfrm>
            <a:off x="539" y="-108916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hlinkClick r:id="" action="ppaction://hlinkshowjump?jump=firstslide"/>
          </p:cNvPr>
          <p:cNvSpPr/>
          <p:nvPr/>
        </p:nvSpPr>
        <p:spPr>
          <a:xfrm>
            <a:off x="0" y="5331334"/>
            <a:ext cx="9144000" cy="152666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en L 4">
            <a:hlinkClick r:id="" action="ppaction://hlinkshowjump?jump=firstslide"/>
          </p:cNvPr>
          <p:cNvSpPr/>
          <p:nvPr/>
        </p:nvSpPr>
        <p:spPr>
          <a:xfrm rot="10800000">
            <a:off x="7353592" y="-1"/>
            <a:ext cx="1790408" cy="5331333"/>
          </a:xfrm>
          <a:prstGeom prst="corne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hlinkshowjump?jump=firstslide"/>
          </p:cNvPr>
          <p:cNvSpPr/>
          <p:nvPr/>
        </p:nvSpPr>
        <p:spPr>
          <a:xfrm>
            <a:off x="0" y="-78831"/>
            <a:ext cx="9143999" cy="97470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lecha en U 9">
            <a:hlinkClick r:id="" action="ppaction://hlinkshowjump?jump=firstslide"/>
          </p:cNvPr>
          <p:cNvSpPr/>
          <p:nvPr/>
        </p:nvSpPr>
        <p:spPr>
          <a:xfrm rot="10800000">
            <a:off x="270531" y="2636129"/>
            <a:ext cx="2387394" cy="2200467"/>
          </a:xfrm>
          <a:prstGeom prst="utur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 en U 8">
            <a:hlinkClick r:id="" action="ppaction://hlinkshowjump?jump=firstslide"/>
          </p:cNvPr>
          <p:cNvSpPr/>
          <p:nvPr/>
        </p:nvSpPr>
        <p:spPr>
          <a:xfrm>
            <a:off x="2111574" y="1733423"/>
            <a:ext cx="5079590" cy="2192192"/>
          </a:xfrm>
          <a:prstGeom prst="utur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Trapecio 7">
            <a:hlinkClick r:id="" action="ppaction://hlinkshowjump?jump=firstslide"/>
          </p:cNvPr>
          <p:cNvSpPr/>
          <p:nvPr/>
        </p:nvSpPr>
        <p:spPr>
          <a:xfrm>
            <a:off x="140280" y="895874"/>
            <a:ext cx="1225598" cy="2840490"/>
          </a:xfrm>
          <a:prstGeom prst="trapezoid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 de 16 puntas 11">
            <a:hlinkHover r:id="rId5" action="ppaction://hlinksldjump"/>
          </p:cNvPr>
          <p:cNvSpPr/>
          <p:nvPr/>
        </p:nvSpPr>
        <p:spPr>
          <a:xfrm>
            <a:off x="3942587" y="5405174"/>
            <a:ext cx="843521" cy="885267"/>
          </a:xfrm>
          <a:prstGeom prst="star16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hlinkHover r:id="" action="ppaction://hlinkshowjump?jump=nextslide"/>
          </p:cNvPr>
          <p:cNvSpPr/>
          <p:nvPr/>
        </p:nvSpPr>
        <p:spPr>
          <a:xfrm>
            <a:off x="5847435" y="2829520"/>
            <a:ext cx="1712885" cy="152341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Llegada</a:t>
            </a:r>
            <a:endParaRPr lang="es-ES" dirty="0"/>
          </a:p>
        </p:txBody>
      </p:sp>
      <p:sp>
        <p:nvSpPr>
          <p:cNvPr id="14" name="Estrella de 16 puntas 11">
            <a:hlinkHover r:id="rId5" action="ppaction://hlinksldjump"/>
          </p:cNvPr>
          <p:cNvSpPr/>
          <p:nvPr/>
        </p:nvSpPr>
        <p:spPr>
          <a:xfrm>
            <a:off x="7993117" y="5959366"/>
            <a:ext cx="1031037" cy="794099"/>
          </a:xfrm>
          <a:prstGeom prst="star16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2657925" y="5694557"/>
            <a:ext cx="88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TOR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30945" y="2019936"/>
            <a:ext cx="65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GA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sp>
        <p:nvSpPr>
          <p:cNvPr id="11" name="10 Paralelogramo"/>
          <p:cNvSpPr/>
          <p:nvPr/>
        </p:nvSpPr>
        <p:spPr>
          <a:xfrm>
            <a:off x="5990897" y="4352940"/>
            <a:ext cx="1200268" cy="978394"/>
          </a:xfrm>
          <a:prstGeom prst="parallelogram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>
            <a:off x="6197939" y="4842137"/>
            <a:ext cx="6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TU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pic>
        <p:nvPicPr>
          <p:cNvPr id="2050" name="Picture 2" descr="C:\Users\PC\Downloads\2fa7a7_71331561220b4cb1b2ddc7d4fbbdf6e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39" y="2521556"/>
            <a:ext cx="1123794" cy="6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ownloads\2fa7a7_80618882ad224873a6351ac0134328cb.png">
            <a:hlinkHover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41" y="3983461"/>
            <a:ext cx="980871" cy="49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r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  <p:bldP spid="1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Hover r:id="rId9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hlinkClick r:id="" action="ppaction://hlinkshowjump?jump=firstslide"/>
          </p:cNvPr>
          <p:cNvSpPr/>
          <p:nvPr/>
        </p:nvSpPr>
        <p:spPr>
          <a:xfrm>
            <a:off x="1" y="4373244"/>
            <a:ext cx="2303535" cy="250506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 de 24 puntas 4">
            <a:hlinkClick r:id="rId9" action="ppaction://hlinksldjump"/>
          </p:cNvPr>
          <p:cNvSpPr/>
          <p:nvPr/>
        </p:nvSpPr>
        <p:spPr>
          <a:xfrm>
            <a:off x="1853163" y="4474776"/>
            <a:ext cx="369156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 de 24 puntas 5">
            <a:hlinkHover r:id="rId9" action="ppaction://hlinksldjump"/>
          </p:cNvPr>
          <p:cNvSpPr/>
          <p:nvPr/>
        </p:nvSpPr>
        <p:spPr>
          <a:xfrm>
            <a:off x="1402791" y="4474776"/>
            <a:ext cx="450371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 de 24 puntas 6">
            <a:hlinkHover r:id="rId9" action="ppaction://hlinksldjump"/>
          </p:cNvPr>
          <p:cNvSpPr/>
          <p:nvPr/>
        </p:nvSpPr>
        <p:spPr>
          <a:xfrm>
            <a:off x="989337" y="4474776"/>
            <a:ext cx="413453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24 puntas 7">
            <a:hlinkHover r:id="rId9" action="ppaction://hlinksldjump"/>
          </p:cNvPr>
          <p:cNvSpPr/>
          <p:nvPr/>
        </p:nvSpPr>
        <p:spPr>
          <a:xfrm>
            <a:off x="605415" y="4474776"/>
            <a:ext cx="383921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strella de 24 puntas 8">
            <a:hlinkHover r:id="rId9" action="ppaction://hlinksldjump"/>
          </p:cNvPr>
          <p:cNvSpPr/>
          <p:nvPr/>
        </p:nvSpPr>
        <p:spPr>
          <a:xfrm>
            <a:off x="1853164" y="4962128"/>
            <a:ext cx="369156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24 puntas 9">
            <a:hlinkHover r:id="rId9" action="ppaction://hlinksldjump"/>
          </p:cNvPr>
          <p:cNvSpPr/>
          <p:nvPr/>
        </p:nvSpPr>
        <p:spPr>
          <a:xfrm>
            <a:off x="1402792" y="4962128"/>
            <a:ext cx="450371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24 puntas 10">
            <a:hlinkHover r:id="rId9" action="ppaction://hlinksldjump"/>
          </p:cNvPr>
          <p:cNvSpPr/>
          <p:nvPr/>
        </p:nvSpPr>
        <p:spPr>
          <a:xfrm>
            <a:off x="989338" y="4962128"/>
            <a:ext cx="413453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 de 24 puntas 11">
            <a:hlinkClick r:id="rId9" action="ppaction://hlinksldjump"/>
          </p:cNvPr>
          <p:cNvSpPr/>
          <p:nvPr/>
        </p:nvSpPr>
        <p:spPr>
          <a:xfrm>
            <a:off x="605416" y="4962128"/>
            <a:ext cx="383921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strella de 24 puntas 12">
            <a:hlinkHover r:id="rId9" action="ppaction://hlinksldjump"/>
          </p:cNvPr>
          <p:cNvSpPr/>
          <p:nvPr/>
        </p:nvSpPr>
        <p:spPr>
          <a:xfrm>
            <a:off x="1853162" y="5449480"/>
            <a:ext cx="369156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strella de 24 puntas 13">
            <a:hlinkHover r:id="rId9" action="ppaction://hlinksldjump"/>
          </p:cNvPr>
          <p:cNvSpPr/>
          <p:nvPr/>
        </p:nvSpPr>
        <p:spPr>
          <a:xfrm>
            <a:off x="1402790" y="5449480"/>
            <a:ext cx="450371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trella de 24 puntas 14">
            <a:hlinkHover r:id="rId9" action="ppaction://hlinksldjump"/>
          </p:cNvPr>
          <p:cNvSpPr/>
          <p:nvPr/>
        </p:nvSpPr>
        <p:spPr>
          <a:xfrm>
            <a:off x="989336" y="5449480"/>
            <a:ext cx="413453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 de 24 puntas 15">
            <a:hlinkHover r:id="rId9" action="ppaction://hlinksldjump"/>
          </p:cNvPr>
          <p:cNvSpPr/>
          <p:nvPr/>
        </p:nvSpPr>
        <p:spPr>
          <a:xfrm>
            <a:off x="605414" y="5449480"/>
            <a:ext cx="383921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strella de 24 puntas 16">
            <a:hlinkHover r:id="rId9" action="ppaction://hlinksldjump"/>
          </p:cNvPr>
          <p:cNvSpPr/>
          <p:nvPr/>
        </p:nvSpPr>
        <p:spPr>
          <a:xfrm>
            <a:off x="1853165" y="5936832"/>
            <a:ext cx="369156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24 puntas 17">
            <a:hlinkClick r:id="rId9" action="ppaction://hlinksldjump"/>
          </p:cNvPr>
          <p:cNvSpPr/>
          <p:nvPr/>
        </p:nvSpPr>
        <p:spPr>
          <a:xfrm>
            <a:off x="1402793" y="5936832"/>
            <a:ext cx="450371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strella de 24 puntas 18">
            <a:hlinkHover r:id="rId9" action="ppaction://hlinksldjump"/>
          </p:cNvPr>
          <p:cNvSpPr/>
          <p:nvPr/>
        </p:nvSpPr>
        <p:spPr>
          <a:xfrm>
            <a:off x="989339" y="5936832"/>
            <a:ext cx="413453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 de 24 puntas 19">
            <a:hlinkHover r:id="rId9" action="ppaction://hlinksldjump"/>
          </p:cNvPr>
          <p:cNvSpPr/>
          <p:nvPr/>
        </p:nvSpPr>
        <p:spPr>
          <a:xfrm>
            <a:off x="605417" y="5936832"/>
            <a:ext cx="383921" cy="487352"/>
          </a:xfrm>
          <a:prstGeom prst="star24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hlinkClick r:id="" action="ppaction://hlinkshowjump?jump=firstslide"/>
          </p:cNvPr>
          <p:cNvSpPr/>
          <p:nvPr/>
        </p:nvSpPr>
        <p:spPr>
          <a:xfrm>
            <a:off x="2303536" y="5632236"/>
            <a:ext cx="6840465" cy="124607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hlinkClick r:id="" action="ppaction://hlinkshowjump?jump=firstslide"/>
          </p:cNvPr>
          <p:cNvSpPr/>
          <p:nvPr/>
        </p:nvSpPr>
        <p:spPr>
          <a:xfrm rot="16200000">
            <a:off x="5715001" y="2203236"/>
            <a:ext cx="5611929" cy="124607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hlinkHover r:id="rId9" action="ppaction://hlinksldjump"/>
          </p:cNvPr>
          <p:cNvSpPr/>
          <p:nvPr/>
        </p:nvSpPr>
        <p:spPr>
          <a:xfrm>
            <a:off x="7897929" y="753179"/>
            <a:ext cx="369156" cy="383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hlinkClick r:id="rId9" action="ppaction://hlinksldjump"/>
          </p:cNvPr>
          <p:cNvSpPr/>
          <p:nvPr/>
        </p:nvSpPr>
        <p:spPr>
          <a:xfrm>
            <a:off x="8774844" y="4770141"/>
            <a:ext cx="369156" cy="383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hlinkClick r:id="" action="ppaction://hlinkshowjump?jump=firstslide"/>
          </p:cNvPr>
          <p:cNvSpPr/>
          <p:nvPr/>
        </p:nvSpPr>
        <p:spPr>
          <a:xfrm>
            <a:off x="2" y="10152"/>
            <a:ext cx="7897928" cy="95532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hlinkHover r:id="rId10" action="ppaction://hlinksldjump"/>
          </p:cNvPr>
          <p:cNvSpPr/>
          <p:nvPr/>
        </p:nvSpPr>
        <p:spPr>
          <a:xfrm>
            <a:off x="1" y="-10154"/>
            <a:ext cx="1402792" cy="9553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Llegada</a:t>
            </a:r>
            <a:endParaRPr lang="es-ES" dirty="0"/>
          </a:p>
        </p:txBody>
      </p:sp>
      <p:sp>
        <p:nvSpPr>
          <p:cNvPr id="29" name="Rectángulo 25">
            <a:hlinkClick r:id="rId9" action="ppaction://hlinksldjump"/>
          </p:cNvPr>
          <p:cNvSpPr/>
          <p:nvPr/>
        </p:nvSpPr>
        <p:spPr>
          <a:xfrm>
            <a:off x="8774844" y="2164120"/>
            <a:ext cx="369156" cy="383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23">
            <a:hlinkHover r:id="rId9" action="ppaction://hlinksldjump"/>
          </p:cNvPr>
          <p:cNvSpPr/>
          <p:nvPr/>
        </p:nvSpPr>
        <p:spPr>
          <a:xfrm>
            <a:off x="7897929" y="3347525"/>
            <a:ext cx="369156" cy="383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2" y="987738"/>
            <a:ext cx="845183" cy="188110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hlinkClick r:id="" action="ppaction://hlinkshowjump?jump=firstslide"/>
          </p:cNvPr>
          <p:cNvSpPr/>
          <p:nvPr/>
        </p:nvSpPr>
        <p:spPr>
          <a:xfrm>
            <a:off x="2" y="2846578"/>
            <a:ext cx="7368357" cy="152666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5957252" y="3331389"/>
            <a:ext cx="88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MU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0511" y="2553043"/>
            <a:ext cx="5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ÑE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-4928" y="5988904"/>
            <a:ext cx="88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CO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067775" y="6024074"/>
            <a:ext cx="88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DE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8069945" y="4074666"/>
            <a:ext cx="88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NI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897930" y="1965949"/>
            <a:ext cx="88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Goudy Old Style (Cuerpo)"/>
              </a:rPr>
              <a:t>E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178298" y="353069"/>
            <a:ext cx="88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oudy Old Style (Cuerpo)"/>
              </a:rPr>
              <a:t>VE</a:t>
            </a:r>
            <a:endParaRPr lang="es-ES" sz="2000" dirty="0">
              <a:solidFill>
                <a:schemeClr val="bg1"/>
              </a:solidFill>
              <a:latin typeface="Goudy Old Style (Cuerpo)"/>
            </a:endParaRPr>
          </a:p>
        </p:txBody>
      </p:sp>
      <p:pic>
        <p:nvPicPr>
          <p:cNvPr id="3074" name="Picture 2" descr="C:\Users\PC\Downloads\2fa7a7_6a42433b79a44422b3ff101bf52624b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25" y="93409"/>
            <a:ext cx="519100" cy="7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ownloads\2fa7a7_3260d92aee454f69abe81a181b7f4917 (1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194">
            <a:off x="54647" y="760247"/>
            <a:ext cx="607176" cy="11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1.11111E-6 L -0.0967 -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1.11111E-6 L -0.0967 -1.1111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43000" decel="42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9063 -1.48148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43000" decel="42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9063 -1.48148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0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7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Ñe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5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2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6" grpId="0" animBg="1"/>
      <p:bldP spid="29" grpId="0" animBg="1"/>
      <p:bldP spid="34" grpId="0" animBg="1"/>
      <p:bldP spid="31" grpId="0"/>
      <p:bldP spid="32" grpId="0"/>
      <p:bldP spid="33" grpId="0"/>
      <p:bldP spid="35" grpId="0"/>
      <p:bldP spid="3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029" y="0"/>
            <a:ext cx="9144000" cy="6858000"/>
          </a:xfrm>
          <a:prstGeom prst="rect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30655" y="1754226"/>
            <a:ext cx="901334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PERDISTE </a:t>
            </a:r>
          </a:p>
          <a:p>
            <a:pPr algn="ctr"/>
            <a:r>
              <a:rPr lang="es-ES_tradnl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INTENTALO DE NUEVO</a:t>
            </a:r>
          </a:p>
          <a:p>
            <a:pPr algn="ctr"/>
            <a:endParaRPr lang="es-ES_tradnl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 redondeado">
            <a:hlinkClick r:id="" action="ppaction://hlinkshowjump?jump=firstslide"/>
          </p:cNvPr>
          <p:cNvSpPr/>
          <p:nvPr/>
        </p:nvSpPr>
        <p:spPr>
          <a:xfrm>
            <a:off x="1970690" y="5171090"/>
            <a:ext cx="5565227" cy="11035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rgbClr val="00B050"/>
                </a:solidFill>
              </a:rPr>
              <a:t>CLICK AQUÍ</a:t>
            </a:r>
            <a:endParaRPr lang="es-CO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39074" y="1593889"/>
            <a:ext cx="786585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¡GANASTE! </a:t>
            </a:r>
          </a:p>
          <a:p>
            <a:pPr algn="ctr"/>
            <a:r>
              <a:rPr lang="es-ES_tradnl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BIEN HECHO</a:t>
            </a:r>
            <a:endParaRPr lang="es-ES_tradnl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 redondeado">
            <a:hlinkClick r:id="" action="ppaction://hlinkshowjump?jump=firstslide"/>
          </p:cNvPr>
          <p:cNvSpPr/>
          <p:nvPr/>
        </p:nvSpPr>
        <p:spPr>
          <a:xfrm>
            <a:off x="2317531" y="4824248"/>
            <a:ext cx="4761186" cy="119818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>
                <a:solidFill>
                  <a:srgbClr val="00B050"/>
                </a:solidFill>
              </a:rPr>
              <a:t>Ir al menú</a:t>
            </a:r>
            <a:endParaRPr lang="es-CO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intero">
  <a:themeElements>
    <a:clrScheme name="Tinter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Tintero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Tinter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641</TotalTime>
  <Words>39</Words>
  <Application>Microsoft Office PowerPoint</Application>
  <PresentationFormat>Presentación en pantalla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Tintero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RESOUND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david rodriguez</dc:creator>
  <cp:lastModifiedBy>PC</cp:lastModifiedBy>
  <cp:revision>33</cp:revision>
  <dcterms:created xsi:type="dcterms:W3CDTF">2016-04-02T16:06:32Z</dcterms:created>
  <dcterms:modified xsi:type="dcterms:W3CDTF">2016-06-06T18:53:29Z</dcterms:modified>
</cp:coreProperties>
</file>