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56" r:id="rId3"/>
    <p:sldId id="260" r:id="rId4"/>
    <p:sldId id="265" r:id="rId5"/>
    <p:sldId id="266" r:id="rId6"/>
    <p:sldId id="262" r:id="rId7"/>
    <p:sldId id="263" r:id="rId8"/>
    <p:sldId id="261" r:id="rId9"/>
    <p:sldId id="264" r:id="rId10"/>
    <p:sldId id="267" r:id="rId11"/>
    <p:sldId id="257" r:id="rId12"/>
    <p:sldId id="258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77"/>
    <a:srgbClr val="29C7FF"/>
    <a:srgbClr val="857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ED23A-DA11-480E-B156-52003C789DA2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CCE7B-8D68-454F-A3B1-EF71B8B9B4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405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CCE7B-8D68-454F-A3B1-EF71B8B9B4AB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410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CCE7B-8D68-454F-A3B1-EF71B8B9B4AB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410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DDE3-25FF-404A-A2F4-DEAB9F133502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9583-9A89-428B-9815-A6D6B2CBC6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705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DDE3-25FF-404A-A2F4-DEAB9F133502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9583-9A89-428B-9815-A6D6B2CBC6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624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DDE3-25FF-404A-A2F4-DEAB9F133502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9583-9A89-428B-9815-A6D6B2CBC6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218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DDE3-25FF-404A-A2F4-DEAB9F133502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9583-9A89-428B-9815-A6D6B2CBC6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295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DDE3-25FF-404A-A2F4-DEAB9F133502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9583-9A89-428B-9815-A6D6B2CBC6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988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DDE3-25FF-404A-A2F4-DEAB9F133502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9583-9A89-428B-9815-A6D6B2CBC6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447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DDE3-25FF-404A-A2F4-DEAB9F133502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9583-9A89-428B-9815-A6D6B2CBC6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521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DDE3-25FF-404A-A2F4-DEAB9F133502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9583-9A89-428B-9815-A6D6B2CBC6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56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DDE3-25FF-404A-A2F4-DEAB9F133502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9583-9A89-428B-9815-A6D6B2CBC6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833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DDE3-25FF-404A-A2F4-DEAB9F133502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9583-9A89-428B-9815-A6D6B2CBC6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19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DDE3-25FF-404A-A2F4-DEAB9F133502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9583-9A89-428B-9815-A6D6B2CBC6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077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DDDE3-25FF-404A-A2F4-DEAB9F133502}" type="datetimeFigureOut">
              <a:rPr lang="es-CO" smtClean="0"/>
              <a:t>6/06/2016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9583-9A89-428B-9815-A6D6B2CBC6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87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slide" Target="slide8.xml"/><Relationship Id="rId4" Type="http://schemas.openxmlformats.org/officeDocument/2006/relationships/slide" Target="slide12.xm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6.png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12" Type="http://schemas.openxmlformats.org/officeDocument/2006/relationships/image" Target="../media/image25.png"/><Relationship Id="rId17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11" Type="http://schemas.openxmlformats.org/officeDocument/2006/relationships/image" Target="../media/image24.png"/><Relationship Id="rId5" Type="http://schemas.openxmlformats.org/officeDocument/2006/relationships/audio" Target="../media/audio8.wav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audio" Target="../media/audio4.wav"/><Relationship Id="rId9" Type="http://schemas.openxmlformats.org/officeDocument/2006/relationships/image" Target="../media/image22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slide" Target="slide11.xml"/><Relationship Id="rId7" Type="http://schemas.openxmlformats.org/officeDocument/2006/relationships/image" Target="../media/image17.png"/><Relationship Id="rId12" Type="http://schemas.openxmlformats.org/officeDocument/2006/relationships/slide" Target="slide10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slide" Target="slide8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22.png"/><Relationship Id="rId18" Type="http://schemas.openxmlformats.org/officeDocument/2006/relationships/image" Target="../media/image29.png"/><Relationship Id="rId3" Type="http://schemas.openxmlformats.org/officeDocument/2006/relationships/audio" Target="../media/audio9.wav"/><Relationship Id="rId21" Type="http://schemas.openxmlformats.org/officeDocument/2006/relationships/image" Target="../media/image12.png"/><Relationship Id="rId7" Type="http://schemas.openxmlformats.org/officeDocument/2006/relationships/audio" Target="../media/audio12.wav"/><Relationship Id="rId12" Type="http://schemas.openxmlformats.org/officeDocument/2006/relationships/slide" Target="slide11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audio" Target="../media/audio2.wav"/><Relationship Id="rId24" Type="http://schemas.openxmlformats.org/officeDocument/2006/relationships/slide" Target="slide7.xml"/><Relationship Id="rId5" Type="http://schemas.openxmlformats.org/officeDocument/2006/relationships/audio" Target="../media/audio11.wav"/><Relationship Id="rId15" Type="http://schemas.openxmlformats.org/officeDocument/2006/relationships/image" Target="../media/image28.png"/><Relationship Id="rId23" Type="http://schemas.openxmlformats.org/officeDocument/2006/relationships/image" Target="../media/image2.png"/><Relationship Id="rId10" Type="http://schemas.openxmlformats.org/officeDocument/2006/relationships/audio" Target="../media/audio7.wav"/><Relationship Id="rId19" Type="http://schemas.openxmlformats.org/officeDocument/2006/relationships/image" Target="../media/image25.png"/><Relationship Id="rId4" Type="http://schemas.openxmlformats.org/officeDocument/2006/relationships/audio" Target="../media/audio10.wav"/><Relationship Id="rId9" Type="http://schemas.openxmlformats.org/officeDocument/2006/relationships/audio" Target="../media/audio14.wav"/><Relationship Id="rId14" Type="http://schemas.openxmlformats.org/officeDocument/2006/relationships/image" Target="../media/image27.png"/><Relationship Id="rId2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slide" Target="slide11.xml"/><Relationship Id="rId7" Type="http://schemas.openxmlformats.org/officeDocument/2006/relationships/image" Target="../media/image17.png"/><Relationship Id="rId12" Type="http://schemas.openxmlformats.org/officeDocument/2006/relationships/slide" Target="slide9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slide" Target="slide8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-36512" y="3301"/>
            <a:ext cx="9180512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539552" y="404664"/>
            <a:ext cx="3672408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/>
              <a:t>Empezar</a:t>
            </a:r>
            <a:endParaRPr lang="es-CO" sz="4400" dirty="0"/>
          </a:p>
        </p:txBody>
      </p:sp>
      <p:sp>
        <p:nvSpPr>
          <p:cNvPr id="6" name="5 Rectángulo redondeado">
            <a:hlinkClick r:id="" action="ppaction://hlinkshowjump?jump=endshow"/>
          </p:cNvPr>
          <p:cNvSpPr/>
          <p:nvPr/>
        </p:nvSpPr>
        <p:spPr>
          <a:xfrm>
            <a:off x="4860032" y="390826"/>
            <a:ext cx="3672408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 smtClean="0"/>
              <a:t>Salir</a:t>
            </a:r>
            <a:endParaRPr lang="es-CO" sz="4400" dirty="0"/>
          </a:p>
        </p:txBody>
      </p:sp>
      <p:sp>
        <p:nvSpPr>
          <p:cNvPr id="9" name="8 Elipse"/>
          <p:cNvSpPr/>
          <p:nvPr/>
        </p:nvSpPr>
        <p:spPr>
          <a:xfrm>
            <a:off x="3890063" y="3788159"/>
            <a:ext cx="1327362" cy="12961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" name="Picture 11" descr="http://files.softicons.com/download/game-icons/classic-games-icons-by-thvg/png/512/Pacman%2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5373"/>
            <a:ext cx="2805573" cy="28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6474 C 0.00069 -0.06266 0.00226 -0.06081 0.0026 -0.05873 C 0.00295 -0.05642 0.00295 -0.05388 0.00382 -0.05156 C 0.00503 -0.04879 0.00903 -0.0437 0.00903 -0.04347 C 0.00937 -0.04208 0.00972 -0.04023 0.01042 -0.03862 C 0.01094 -0.03723 0.0125 -0.03607 0.01302 -0.03469 C 0.01632 -0.02405 0.01493 -0.0222 0.01684 -0.01156 C 0.0184 -0.00232 0.02066 0.00647 0.02326 0.01549 C 0.02639 0.02589 0.02708 0.03815 0.03489 0.0474 C 0.03767 0.05364 0.04444 0.05364 0.05191 0.05526 C 0.06996 0.05942 0.08958 0.05988 0.10764 0.0645 C 0.11493 0.06404 0.12257 0.0645 0.12969 0.06335 C 0.1316 0.06312 0.13194 0.06127 0.13351 0.06034 C 0.13628 0.05896 0.13976 0.05849 0.14271 0.05734 C 0.14566 0.05503 0.15173 0.0504 0.15173 0.05063 C 0.15451 0.04138 0.15173 0.04439 0.15694 0.04046 C 0.15746 0.03907 0.15798 0.03768 0.15833 0.03653 C 0.15885 0.0326 0.15868 0.0289 0.15955 0.02543 C 0.15955 0.02543 0.16267 0.01803 0.16337 0.01641 C 0.16423 0.01433 0.16371 0.01179 0.16614 0.0104 C 0.16771 0.00948 0.16944 0.00832 0.17118 0.0074 C 0.17292 0.00185 0.17569 -0.00023 0.1816 -0.0037 C 0.18333 -0.0074 0.18802 -0.0155 0.19462 -0.01665 C 0.19878 -0.01734 0.2033 -0.01734 0.20746 -0.01758 C 0.21545 -0.01919 0.22309 -0.0185 0.2309 -0.01665 C 0.23229 -0.01596 0.23646 -0.01411 0.2375 -0.01249 C 0.24375 -0.00278 0.23594 -0.00971 0.24375 -0.0037 C 0.24566 0.00069 0.24548 0.00786 0.24913 0.01133 C 0.25434 0.01664 0.25694 0.01618 0.26319 0.01942 C 0.26771 0.01896 0.27222 0.01942 0.27639 0.01826 C 0.28021 0.01757 0.28194 0.01179 0.2842 0.00948 C 0.28802 0.00023 0.28871 -0.00948 0.29184 -0.0185 C 0.2934 -0.03307 0.2934 -0.0511 0.30226 -0.06474 C 0.30278 -0.0659 0.30278 -0.06752 0.30347 -0.06867 C 0.30417 -0.0696 0.30573 -0.06983 0.30608 -0.07076 C 0.30694 -0.07214 0.3066 -0.07399 0.30746 -0.07561 C 0.30833 -0.07792 0.31076 -0.08047 0.31267 -0.08255 C 0.31614 -0.0911 0.325 -0.09688 0.33594 -0.09873 C 0.35121 -0.09711 0.34375 -0.09919 0.35017 -0.0918 C 0.3533 -0.08417 0.35972 -0.07607 0.36962 -0.07353 C 0.37257 -0.07399 0.37621 -0.0733 0.37882 -0.07469 C 0.38229 -0.07654 0.38403 -0.08 0.38663 -0.08255 C 0.3908 -0.08694 0.39288 -0.09226 0.39687 -0.09665 C 0.39809 -0.09781 0.39983 -0.0985 0.40087 -0.09966 C 0.40694 -0.10636 0.39948 -0.10151 0.40729 -0.10567 C 0.41076 -0.11076 0.41736 -0.11445 0.42292 -0.11862 C 0.42587 -0.12093 0.43455 -0.12255 0.43455 -0.12255 C 0.4375 -0.12232 0.44062 -0.12232 0.44358 -0.12162 C 0.44896 -0.12047 0.45173 -0.11538 0.45538 -0.1126 C 0.45989 -0.10174 0.46076 -0.08393 0.45399 -0.07353 C 0.45121 -0.06497 0.44705 -0.05642 0.44479 -0.04763 C 0.44358 -0.04185 0.44323 -0.03607 0.44097 -0.03076 C 0.43767 -0.02174 0.43194 -0.01272 0.42812 -0.0037 C 0.42552 0.00277 0.42378 0.00994 0.42153 0.01641 C 0.42014 0.02104 0.4191 0.03052 0.4191 0.03052 C 0.41944 0.03907 0.41927 0.04786 0.42031 0.05641 C 0.42066 0.05919 0.42465 0.06011 0.42673 0.06127 C 0.43507 0.06659 0.44358 0.07075 0.45399 0.07352 C 0.46423 0.07306 0.47483 0.07329 0.48524 0.07237 C 0.48785 0.07214 0.49305 0.07052 0.49305 0.07052 C 0.49427 0.06982 0.49531 0.0689 0.49687 0.06844 C 0.49809 0.06797 0.49965 0.06797 0.50069 0.06728 C 0.50226 0.06659 0.50312 0.0652 0.50469 0.0645 C 0.50833 0.06196 0.5125 0.05988 0.51632 0.05734 C 0.52222 0.05341 0.52656 0.04878 0.53316 0.04531 C 0.53472 0.0437 0.53715 0.04231 0.53837 0.04046 C 0.54062 0.03676 0.54114 0.03283 0.54358 0.02936 " pathEditMode="relative" rAng="0" ptsTypes="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4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971600" y="4653136"/>
            <a:ext cx="7272808" cy="151216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 smtClean="0"/>
              <a:t>TIGRE</a:t>
            </a:r>
            <a:endParaRPr lang="es-CO" sz="6000" dirty="0"/>
          </a:p>
        </p:txBody>
      </p:sp>
      <p:pic>
        <p:nvPicPr>
          <p:cNvPr id="6" name="Picture 3" descr="C:\Users\PC\Downloads\2fa7a7_5b8be0f5dad844e18a3248965681fe94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802750" cy="33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 redondeado">
            <a:hlinkClick r:id="" action="ppaction://hlinkshowjump?jump=firstslide"/>
          </p:cNvPr>
          <p:cNvSpPr/>
          <p:nvPr/>
        </p:nvSpPr>
        <p:spPr>
          <a:xfrm>
            <a:off x="1610397" y="4005064"/>
            <a:ext cx="5544616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4800" dirty="0" smtClean="0">
                <a:solidFill>
                  <a:schemeClr val="tx1"/>
                </a:solidFill>
              </a:rPr>
              <a:t>INTENTALO NUEVAMENTE</a:t>
            </a:r>
            <a:endParaRPr lang="es-CO" sz="4800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16911" y="1412776"/>
            <a:ext cx="8110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dirty="0" smtClean="0">
                <a:solidFill>
                  <a:srgbClr val="FF0000"/>
                </a:solidFill>
              </a:rPr>
              <a:t>¡PERDISTE!</a:t>
            </a:r>
            <a:endParaRPr lang="es-CO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 redondeado">
            <a:hlinkClick r:id="" action="ppaction://hlinkshowjump?jump=firstslide"/>
          </p:cNvPr>
          <p:cNvSpPr/>
          <p:nvPr/>
        </p:nvSpPr>
        <p:spPr>
          <a:xfrm>
            <a:off x="1979712" y="3645024"/>
            <a:ext cx="4680520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200" dirty="0" smtClean="0">
                <a:solidFill>
                  <a:schemeClr val="tx1"/>
                </a:solidFill>
              </a:rPr>
              <a:t>Menú</a:t>
            </a:r>
            <a:endParaRPr lang="es-CO" sz="7200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87624" y="1693550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dirty="0" smtClean="0">
                <a:solidFill>
                  <a:srgbClr val="FFFF00"/>
                </a:solidFill>
              </a:rPr>
              <a:t>¡GANASTE!</a:t>
            </a:r>
            <a:endParaRPr lang="es-CO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hlinkClick r:id="rId7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107504" y="100189"/>
            <a:ext cx="8928992" cy="664515"/>
          </a:xfrm>
          <a:prstGeom prst="rect">
            <a:avLst/>
          </a:prstGeom>
          <a:noFill/>
          <a:ln w="212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94522" y="3159226"/>
            <a:ext cx="5472608" cy="68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7" y="6237312"/>
            <a:ext cx="9139237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796784"/>
            <a:ext cx="467544" cy="544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764704"/>
            <a:ext cx="57606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Hover r:id="rId7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7488" y="2128976"/>
            <a:ext cx="504059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Hover r:id="rId7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63" y="2492896"/>
            <a:ext cx="1709753" cy="50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83" y="1184203"/>
            <a:ext cx="412209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Hover r:id="rId7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34" y="2492896"/>
            <a:ext cx="2971017" cy="37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Hover r:id="rId7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35759"/>
            <a:ext cx="4176713" cy="58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hlinkHover r:id="rId7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16" y="3834407"/>
            <a:ext cx="1706563" cy="48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>
            <a:hlinkHover r:id="rId7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43" y="4978623"/>
            <a:ext cx="417671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>
            <a:hlinkHover r:id="rId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931047"/>
            <a:ext cx="220436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741012" y="1072383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 Black" pitchFamily="34" charset="0"/>
              </a:rPr>
              <a:t>A</a:t>
            </a:r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5" name="84 Elipse">
            <a:hlinkClick r:id="rId7" action="ppaction://hlinksldjump"/>
          </p:cNvPr>
          <p:cNvSpPr/>
          <p:nvPr/>
        </p:nvSpPr>
        <p:spPr>
          <a:xfrm>
            <a:off x="777777" y="1739196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6" name="85 Elipse">
            <a:hlinkClick r:id="rId7" action="ppaction://hlinksldjump"/>
          </p:cNvPr>
          <p:cNvSpPr/>
          <p:nvPr/>
        </p:nvSpPr>
        <p:spPr>
          <a:xfrm>
            <a:off x="1426792" y="1729241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7" name="86 Elipse">
            <a:hlinkClick r:id="rId7" action="ppaction://hlinksldjump"/>
          </p:cNvPr>
          <p:cNvSpPr/>
          <p:nvPr/>
        </p:nvSpPr>
        <p:spPr>
          <a:xfrm>
            <a:off x="2196679" y="1729241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8" name="87 Elipse">
            <a:hlinkClick r:id="rId7" action="ppaction://hlinksldjump"/>
          </p:cNvPr>
          <p:cNvSpPr/>
          <p:nvPr/>
        </p:nvSpPr>
        <p:spPr>
          <a:xfrm>
            <a:off x="2195736" y="1134699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9" name="88 Elipse">
            <a:hlinkClick r:id="rId7" action="ppaction://hlinksldjump"/>
          </p:cNvPr>
          <p:cNvSpPr/>
          <p:nvPr/>
        </p:nvSpPr>
        <p:spPr>
          <a:xfrm>
            <a:off x="2866009" y="1124744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0" name="89 Elipse">
            <a:hlinkClick r:id="rId7" action="ppaction://hlinksldjump"/>
          </p:cNvPr>
          <p:cNvSpPr/>
          <p:nvPr/>
        </p:nvSpPr>
        <p:spPr>
          <a:xfrm>
            <a:off x="2794944" y="1739196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1" name="90 Elipse">
            <a:hlinkClick r:id="rId7" action="ppaction://hlinksldjump"/>
          </p:cNvPr>
          <p:cNvSpPr/>
          <p:nvPr/>
        </p:nvSpPr>
        <p:spPr>
          <a:xfrm>
            <a:off x="3442073" y="1739196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2" name="91 Elipse">
            <a:hlinkClick r:id="rId7" action="ppaction://hlinksldjump"/>
          </p:cNvPr>
          <p:cNvSpPr/>
          <p:nvPr/>
        </p:nvSpPr>
        <p:spPr>
          <a:xfrm>
            <a:off x="4091088" y="1739196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3" name="92 Elipse">
            <a:hlinkClick r:id="rId7" action="ppaction://hlinksldjump"/>
          </p:cNvPr>
          <p:cNvSpPr/>
          <p:nvPr/>
        </p:nvSpPr>
        <p:spPr>
          <a:xfrm>
            <a:off x="4739160" y="1729241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4" name="93 Elipse">
            <a:hlinkClick r:id="rId7" action="ppaction://hlinksldjump"/>
          </p:cNvPr>
          <p:cNvSpPr/>
          <p:nvPr/>
        </p:nvSpPr>
        <p:spPr>
          <a:xfrm>
            <a:off x="5387232" y="1729241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5" name="94 Elipse">
            <a:hlinkClick r:id="rId7" action="ppaction://hlinksldjump"/>
          </p:cNvPr>
          <p:cNvSpPr/>
          <p:nvPr/>
        </p:nvSpPr>
        <p:spPr>
          <a:xfrm>
            <a:off x="6035304" y="1729241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6" name="95 Elipse">
            <a:hlinkClick r:id="rId7" action="ppaction://hlinksldjump"/>
          </p:cNvPr>
          <p:cNvSpPr/>
          <p:nvPr/>
        </p:nvSpPr>
        <p:spPr>
          <a:xfrm>
            <a:off x="6683376" y="1729241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7" name="96 Elipse"/>
          <p:cNvSpPr/>
          <p:nvPr/>
        </p:nvSpPr>
        <p:spPr>
          <a:xfrm>
            <a:off x="7309247" y="1729241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 Black" pitchFamily="34" charset="0"/>
              </a:rPr>
              <a:t>R</a:t>
            </a:r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8" name="97 Elipse">
            <a:hlinkClick r:id="rId7" action="ppaction://hlinksldjump"/>
          </p:cNvPr>
          <p:cNvSpPr/>
          <p:nvPr/>
        </p:nvSpPr>
        <p:spPr>
          <a:xfrm>
            <a:off x="7979520" y="1729241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9" name="98 Elipse">
            <a:hlinkClick r:id="rId7" action="ppaction://hlinksldjump"/>
          </p:cNvPr>
          <p:cNvSpPr/>
          <p:nvPr/>
        </p:nvSpPr>
        <p:spPr>
          <a:xfrm>
            <a:off x="7978577" y="1081169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0" name="99 Elipse">
            <a:hlinkClick r:id="rId7" action="ppaction://hlinksldjump"/>
          </p:cNvPr>
          <p:cNvSpPr/>
          <p:nvPr/>
        </p:nvSpPr>
        <p:spPr>
          <a:xfrm>
            <a:off x="2267744" y="2459276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1" name="100 Elipse">
            <a:hlinkClick r:id="rId7" action="ppaction://hlinksldjump"/>
          </p:cNvPr>
          <p:cNvSpPr/>
          <p:nvPr/>
        </p:nvSpPr>
        <p:spPr>
          <a:xfrm>
            <a:off x="755576" y="3150923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2" name="101 Elipse">
            <a:hlinkClick r:id="rId7" action="ppaction://hlinksldjump"/>
          </p:cNvPr>
          <p:cNvSpPr/>
          <p:nvPr/>
        </p:nvSpPr>
        <p:spPr>
          <a:xfrm>
            <a:off x="1404591" y="3140968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3" name="102 Elipse"/>
          <p:cNvSpPr/>
          <p:nvPr/>
        </p:nvSpPr>
        <p:spPr>
          <a:xfrm>
            <a:off x="2052663" y="3140968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 Black" pitchFamily="34" charset="0"/>
              </a:rPr>
              <a:t>D</a:t>
            </a:r>
          </a:p>
        </p:txBody>
      </p:sp>
      <p:sp>
        <p:nvSpPr>
          <p:cNvPr id="104" name="103 Elipse">
            <a:hlinkClick r:id="rId7" action="ppaction://hlinksldjump"/>
          </p:cNvPr>
          <p:cNvSpPr/>
          <p:nvPr/>
        </p:nvSpPr>
        <p:spPr>
          <a:xfrm>
            <a:off x="2700735" y="3150923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5" name="104 Elipse">
            <a:hlinkClick r:id="rId7" action="ppaction://hlinksldjump"/>
          </p:cNvPr>
          <p:cNvSpPr/>
          <p:nvPr/>
        </p:nvSpPr>
        <p:spPr>
          <a:xfrm>
            <a:off x="3348807" y="3140968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" name="105 Elipse">
            <a:hlinkClick r:id="rId7" action="ppaction://hlinksldjump"/>
          </p:cNvPr>
          <p:cNvSpPr/>
          <p:nvPr/>
        </p:nvSpPr>
        <p:spPr>
          <a:xfrm>
            <a:off x="3996879" y="3140968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7" name="106 Elipse">
            <a:hlinkClick r:id="rId7" action="ppaction://hlinksldjump"/>
          </p:cNvPr>
          <p:cNvSpPr/>
          <p:nvPr/>
        </p:nvSpPr>
        <p:spPr>
          <a:xfrm>
            <a:off x="4860975" y="2449321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8" name="107 Elipse">
            <a:hlinkClick r:id="rId7" action="ppaction://hlinksldjump"/>
          </p:cNvPr>
          <p:cNvSpPr/>
          <p:nvPr/>
        </p:nvSpPr>
        <p:spPr>
          <a:xfrm>
            <a:off x="4644008" y="3140968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9" name="108 Elipse">
            <a:hlinkClick r:id="rId7" action="ppaction://hlinksldjump"/>
          </p:cNvPr>
          <p:cNvSpPr/>
          <p:nvPr/>
        </p:nvSpPr>
        <p:spPr>
          <a:xfrm>
            <a:off x="5293023" y="3150923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0" name="109 Elipse">
            <a:hlinkClick r:id="rId7" action="ppaction://hlinksldjump"/>
          </p:cNvPr>
          <p:cNvSpPr/>
          <p:nvPr/>
        </p:nvSpPr>
        <p:spPr>
          <a:xfrm>
            <a:off x="5293023" y="4331484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1" name="110 Elipse">
            <a:hlinkClick r:id="rId7" action="ppaction://hlinksldjump"/>
          </p:cNvPr>
          <p:cNvSpPr/>
          <p:nvPr/>
        </p:nvSpPr>
        <p:spPr>
          <a:xfrm>
            <a:off x="6589167" y="3115616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2" name="111 Elipse">
            <a:hlinkClick r:id="rId7" action="ppaction://hlinksldjump"/>
          </p:cNvPr>
          <p:cNvSpPr/>
          <p:nvPr/>
        </p:nvSpPr>
        <p:spPr>
          <a:xfrm>
            <a:off x="7237239" y="3115616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3" name="112 Elipse">
            <a:hlinkClick r:id="rId7" action="ppaction://hlinksldjump"/>
          </p:cNvPr>
          <p:cNvSpPr/>
          <p:nvPr/>
        </p:nvSpPr>
        <p:spPr>
          <a:xfrm>
            <a:off x="7884368" y="3115616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4" name="113 Elipse">
            <a:hlinkClick r:id="rId7" action="ppaction://hlinksldjump"/>
          </p:cNvPr>
          <p:cNvSpPr/>
          <p:nvPr/>
        </p:nvSpPr>
        <p:spPr>
          <a:xfrm>
            <a:off x="7884368" y="3683412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5" name="114 Elipse"/>
          <p:cNvSpPr/>
          <p:nvPr/>
        </p:nvSpPr>
        <p:spPr>
          <a:xfrm>
            <a:off x="5941095" y="3150923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 Black" pitchFamily="34" charset="0"/>
              </a:rPr>
              <a:t>I</a:t>
            </a:r>
          </a:p>
        </p:txBody>
      </p:sp>
      <p:sp>
        <p:nvSpPr>
          <p:cNvPr id="116" name="115 Elipse">
            <a:hlinkClick r:id="rId7" action="ppaction://hlinksldjump"/>
          </p:cNvPr>
          <p:cNvSpPr/>
          <p:nvPr/>
        </p:nvSpPr>
        <p:spPr>
          <a:xfrm>
            <a:off x="7236296" y="4321529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7" name="116 Elipse">
            <a:hlinkClick r:id="rId7" action="ppaction://hlinksldjump"/>
          </p:cNvPr>
          <p:cNvSpPr/>
          <p:nvPr/>
        </p:nvSpPr>
        <p:spPr>
          <a:xfrm>
            <a:off x="6588224" y="4321529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8" name="117 Elipse">
            <a:hlinkClick r:id="rId7" action="ppaction://hlinksldjump"/>
          </p:cNvPr>
          <p:cNvSpPr/>
          <p:nvPr/>
        </p:nvSpPr>
        <p:spPr>
          <a:xfrm>
            <a:off x="5940152" y="4321529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9" name="118 Elipse"/>
          <p:cNvSpPr/>
          <p:nvPr/>
        </p:nvSpPr>
        <p:spPr>
          <a:xfrm>
            <a:off x="7931108" y="4364938"/>
            <a:ext cx="693087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 Black" pitchFamily="34" charset="0"/>
              </a:rPr>
              <a:t>LL</a:t>
            </a:r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0" name="119 Elipse">
            <a:hlinkClick r:id="rId7" action="ppaction://hlinksldjump"/>
          </p:cNvPr>
          <p:cNvSpPr/>
          <p:nvPr/>
        </p:nvSpPr>
        <p:spPr>
          <a:xfrm>
            <a:off x="5437039" y="3717032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1" name="120 Elipse">
            <a:hlinkClick r:id="rId7" action="ppaction://hlinksldjump"/>
          </p:cNvPr>
          <p:cNvSpPr/>
          <p:nvPr/>
        </p:nvSpPr>
        <p:spPr>
          <a:xfrm>
            <a:off x="4788967" y="3726987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2" name="121 Elipse">
            <a:hlinkClick r:id="rId7" action="ppaction://hlinksldjump"/>
          </p:cNvPr>
          <p:cNvSpPr/>
          <p:nvPr/>
        </p:nvSpPr>
        <p:spPr>
          <a:xfrm>
            <a:off x="4644951" y="4331484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3" name="122 Elipse">
            <a:hlinkClick r:id="rId7" action="ppaction://hlinksldjump"/>
          </p:cNvPr>
          <p:cNvSpPr/>
          <p:nvPr/>
        </p:nvSpPr>
        <p:spPr>
          <a:xfrm>
            <a:off x="3995936" y="4321529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4" name="123 Elipse">
            <a:hlinkClick r:id="rId7" action="ppaction://hlinksldjump"/>
          </p:cNvPr>
          <p:cNvSpPr/>
          <p:nvPr/>
        </p:nvSpPr>
        <p:spPr>
          <a:xfrm>
            <a:off x="3347864" y="4321529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5" name="124 Elipse">
            <a:hlinkClick r:id="rId7" action="ppaction://hlinksldjump"/>
          </p:cNvPr>
          <p:cNvSpPr/>
          <p:nvPr/>
        </p:nvSpPr>
        <p:spPr>
          <a:xfrm>
            <a:off x="2699792" y="4321529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6" name="125 Elipse">
            <a:hlinkClick r:id="rId7" action="ppaction://hlinksldjump"/>
          </p:cNvPr>
          <p:cNvSpPr/>
          <p:nvPr/>
        </p:nvSpPr>
        <p:spPr>
          <a:xfrm>
            <a:off x="2051720" y="4331484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7" name="126 Elipse">
            <a:hlinkClick r:id="rId7" action="ppaction://hlinksldjump"/>
          </p:cNvPr>
          <p:cNvSpPr/>
          <p:nvPr/>
        </p:nvSpPr>
        <p:spPr>
          <a:xfrm>
            <a:off x="1403648" y="4321529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8" name="127 Elipse">
            <a:hlinkClick r:id="rId7" action="ppaction://hlinksldjump"/>
          </p:cNvPr>
          <p:cNvSpPr/>
          <p:nvPr/>
        </p:nvSpPr>
        <p:spPr>
          <a:xfrm>
            <a:off x="755576" y="4321529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9" name="128 Elipse">
            <a:hlinkClick r:id="rId7" action="ppaction://hlinksldjump"/>
          </p:cNvPr>
          <p:cNvSpPr/>
          <p:nvPr/>
        </p:nvSpPr>
        <p:spPr>
          <a:xfrm>
            <a:off x="2988767" y="4897593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0" name="129 Elipse">
            <a:hlinkClick r:id="rId7" action="ppaction://hlinksldjump"/>
          </p:cNvPr>
          <p:cNvSpPr/>
          <p:nvPr/>
        </p:nvSpPr>
        <p:spPr>
          <a:xfrm>
            <a:off x="755576" y="5473657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1" name="130 Elipse">
            <a:hlinkClick r:id="rId7" action="ppaction://hlinksldjump"/>
          </p:cNvPr>
          <p:cNvSpPr/>
          <p:nvPr/>
        </p:nvSpPr>
        <p:spPr>
          <a:xfrm>
            <a:off x="1404591" y="5473657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2" name="131 Elipse">
            <a:hlinkClick r:id="rId7" action="ppaction://hlinksldjump"/>
          </p:cNvPr>
          <p:cNvSpPr/>
          <p:nvPr/>
        </p:nvSpPr>
        <p:spPr>
          <a:xfrm>
            <a:off x="1980655" y="5483612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3" name="132 Elipse">
            <a:hlinkClick r:id="rId7" action="ppaction://hlinksldjump"/>
          </p:cNvPr>
          <p:cNvSpPr/>
          <p:nvPr/>
        </p:nvSpPr>
        <p:spPr>
          <a:xfrm>
            <a:off x="2628727" y="5473657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4" name="133 Elipse">
            <a:hlinkClick r:id="rId7" action="ppaction://hlinksldjump"/>
          </p:cNvPr>
          <p:cNvSpPr/>
          <p:nvPr/>
        </p:nvSpPr>
        <p:spPr>
          <a:xfrm>
            <a:off x="3348807" y="5473657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5" name="134 Elipse">
            <a:hlinkClick r:id="rId7" action="ppaction://hlinksldjump"/>
          </p:cNvPr>
          <p:cNvSpPr/>
          <p:nvPr/>
        </p:nvSpPr>
        <p:spPr>
          <a:xfrm>
            <a:off x="3707904" y="4897593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6" name="135 Elipse">
            <a:hlinkClick r:id="rId7" action="ppaction://hlinksldjump"/>
          </p:cNvPr>
          <p:cNvSpPr/>
          <p:nvPr/>
        </p:nvSpPr>
        <p:spPr>
          <a:xfrm>
            <a:off x="3995936" y="5473657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7" name="136 Elipse">
            <a:hlinkClick r:id="rId7" action="ppaction://hlinksldjump"/>
          </p:cNvPr>
          <p:cNvSpPr/>
          <p:nvPr/>
        </p:nvSpPr>
        <p:spPr>
          <a:xfrm>
            <a:off x="4644951" y="5473657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8" name="137 Elipse">
            <a:hlinkClick r:id="rId7" action="ppaction://hlinksldjump"/>
          </p:cNvPr>
          <p:cNvSpPr/>
          <p:nvPr/>
        </p:nvSpPr>
        <p:spPr>
          <a:xfrm>
            <a:off x="5293023" y="5473657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9" name="138 Elipse">
            <a:hlinkClick r:id="rId7" action="ppaction://hlinksldjump"/>
          </p:cNvPr>
          <p:cNvSpPr/>
          <p:nvPr/>
        </p:nvSpPr>
        <p:spPr>
          <a:xfrm>
            <a:off x="5941095" y="5517232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0" name="139 Elipse">
            <a:hlinkClick r:id="rId7" action="ppaction://hlinksldjump"/>
          </p:cNvPr>
          <p:cNvSpPr/>
          <p:nvPr/>
        </p:nvSpPr>
        <p:spPr>
          <a:xfrm>
            <a:off x="6589167" y="5517232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1" name="140 Elipse"/>
          <p:cNvSpPr/>
          <p:nvPr/>
        </p:nvSpPr>
        <p:spPr>
          <a:xfrm>
            <a:off x="7237239" y="5517232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rial Black" pitchFamily="34" charset="0"/>
              </a:rPr>
              <a:t>A</a:t>
            </a:r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41" name="Picture 17">
            <a:hlinkHover r:id="rId7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9" y="402404"/>
            <a:ext cx="5064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9" descr="https://pixabay.com/static/uploads/photo/2013/07/12/14/57/ghost-149104_640.png">
            <a:hlinkHover r:id="rId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22" y="176357"/>
            <a:ext cx="518746" cy="5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1" descr="http://files.softicons.com/download/game-icons/classic-games-icons-by-thvg/png/512/Pacman%202.png">
            <a:hlinkHover r:id="rId7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08" y="6083341"/>
            <a:ext cx="547992" cy="5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77 Elipse">
            <a:hlinkClick r:id="rId20" action="ppaction://hlinksldjump"/>
          </p:cNvPr>
          <p:cNvSpPr/>
          <p:nvPr/>
        </p:nvSpPr>
        <p:spPr>
          <a:xfrm>
            <a:off x="7931108" y="5517232"/>
            <a:ext cx="575121" cy="5661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5434E-6 L 0.13402 -2.25434E-6 L 0.13402 0.12324 L 0.2684 0.12324 L 0.2684 0.24648 L 0.4026 0.24648 L 0.4026 0.36994 L 0.53698 0.36994 L 0.53698 0.49318 L 0.67118 0.49318 L 0.67118 0.61665 L 0.80555 0.61665 L 0.80555 0.73989 L 0.93993 0.73989 L 0.93993 0.86335 " pathEditMode="relative" rAng="0" ptsTypes="FFFFFFFFFFFFFFF">
                                      <p:cBhvr>
                                        <p:cTn id="6" dur="20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97" y="431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-0.00855 C 0.02604 -0.01711 0.02864 -0.02035 0.03507 -0.02335 C 0.03889 -0.02728 0.04236 -0.03191 0.04618 -0.03584 C 0.04861 -0.03838 0.05139 -0.04023 0.05416 -0.04231 C 0.05625 -0.04393 0.0585 -0.04462 0.06041 -0.04647 C 0.06232 -0.04832 0.06319 -0.05156 0.06528 -0.05295 C 0.06857 -0.05549 0.07691 -0.0578 0.08107 -0.05919 C 0.08732 -0.06751 0.08975 -0.0696 0.09861 -0.07191 C 0.10625 -0.07954 0.11354 -0.08023 0.12239 -0.08462 C 0.13142 -0.08902 0.13993 -0.09457 0.1493 -0.09734 C 0.15972 -0.10636 0.16163 -0.10936 0.17309 -0.11214 C 0.17882 -0.11931 0.175 -0.11561 0.18576 -0.12046 C 0.19462 -0.12439 0.20052 -0.13549 0.20972 -0.13942 C 0.22187 -0.15075 0.23455 -0.15838 0.24774 -0.16694 C 0.25677 -0.17942 0.27135 -0.18775 0.28264 -0.19653 C 0.28541 -0.19861 0.29132 -0.20185 0.29375 -0.20509 C 0.30208 -0.21595 0.31337 -0.2363 0.31753 -0.25156 C 0.32153 -0.26636 0.32361 -0.28046 0.33021 -0.29387 C 0.33298 -0.30682 0.33107 -0.29873 0.33507 -0.31491 C 0.33559 -0.31699 0.33663 -0.32139 0.33663 -0.32116 C 0.33455 -0.36994 0.33698 -0.38682 0.32552 -0.42289 C 0.32239 -0.43283 0.32118 -0.44208 0.31441 -0.44809 C 0.31093 -0.45526 0.30555 -0.46659 0.30017 -0.47144 C 0.29253 -0.47838 0.28038 -0.47954 0.27153 -0.48208 C 0.25434 -0.49341 0.26962 -0.48462 0.23021 -0.4904 C 0.22153 -0.49156 0.21337 -0.49618 0.20486 -0.49896 C 0.19357 -0.50266 0.18159 -0.50358 0.16996 -0.5052 C 0.13073 -0.51792 0.11458 -0.50751 0.05729 -0.5052 C 0.04826 -0.50335 0.03871 -0.50335 0.03021 -0.49896 C 0.01493 -0.4911 0.03385 -0.49711 0.01597 -0.49249 C 0.00468 -0.48116 0.01371 -0.48832 -0.00625 -0.48208 C -0.0165 -0.47884 -0.02622 -0.4726 -0.03646 -0.46936 C -0.04271 -0.46058 -0.05382 -0.45688 -0.06181 -0.45017 C -0.06771 -0.44509 -0.07101 -0.43861 -0.07761 -0.43538 C -0.08073 -0.43121 -0.08577 -0.42844 -0.08716 -0.42289 C -0.08941 -0.41341 -0.09254 -0.4037 -0.0967 -0.39538 C -0.09827 -0.38289 -0.1007 -0.37179 -0.10313 -0.35931 C -0.10452 -0.30705 -0.10556 -0.29017 -0.1158 -0.24301 C -0.11841 -0.23121 -0.11945 -0.22035 -0.12361 -0.20925 C -0.13056 -0.16624 -0.15209 -0.12717 -0.18091 -0.10566 C -0.18802 -0.10035 -0.19584 -0.0978 -0.20313 -0.09295 C -0.22101 -0.09364 -0.24167 -0.08486 -0.25695 -0.09734 C -0.26702 -0.10543 -0.25278 -0.09827 -0.26493 -0.10358 C -0.26927 -0.11237 -0.27327 -0.11237 -0.27917 -0.11838 C -0.28663 -0.12601 -0.2875 -0.13364 -0.29358 -0.14173 C -0.29653 -0.15353 -0.29306 -0.14266 -0.29983 -0.15422 C -0.30868 -0.16925 -0.31719 -0.18613 -0.32361 -0.20301 C -0.32604 -0.20948 -0.32691 -0.21711 -0.32847 -0.22405 C -0.32934 -0.22821 -0.3316 -0.23676 -0.3316 -0.23653 C -0.33472 -0.26682 -0.33577 -0.30381 -0.32205 -0.32971 C -0.3191 -0.3415 -0.31771 -0.34844 -0.31094 -0.35723 C -0.30886 -0.36855 -0.30347 -0.3741 -0.29983 -0.38474 C -0.29844 -0.3889 -0.29827 -0.39353 -0.2967 -0.39746 C -0.29566 -0.4 -0.29323 -0.40139 -0.29202 -0.4037 C -0.28959 -0.40832 -0.2875 -0.41341 -0.28559 -0.4185 C -0.28438 -0.42196 -0.28403 -0.4259 -0.28247 -0.42913 C -0.28038 -0.43329 -0.27622 -0.43538 -0.27448 -0.43977 C -0.26945 -0.45341 -0.26025 -0.46289 -0.25226 -0.47353 C -0.2474 -0.48 -0.24132 -0.48393 -0.23646 -0.4904 C -0.23507 -0.49225 -0.23472 -0.49549 -0.23316 -0.49688 C -0.23143 -0.4985 -0.229 -0.49827 -0.22691 -0.49896 C -0.21302 -0.51676 -0.22986 -0.49688 -0.21736 -0.50728 C -0.21615 -0.50844 -0.21545 -0.51052 -0.21424 -0.51168 C -0.20625 -0.52 -0.19722 -0.5274 -0.18872 -0.5348 C -0.1849 -0.53803 -0.18299 -0.54428 -0.17917 -0.54751 C -0.17205 -0.55399 -0.16615 -0.56254 -0.16025 -0.57087 C -0.15139 -0.58335 -0.14323 -0.60624 -0.13802 -0.6215 C -0.13073 -0.64324 -0.13924 -0.62636 -0.13004 -0.64254 C -0.12205 -0.67538 -0.12622 -0.71931 -0.12535 -0.74844 C -0.12466 -0.76994 -0.12136 -0.79121 -0.10782 -0.80324 C -0.10365 -0.81202 -0.09948 -0.81688 -0.09202 -0.82012 C -0.08056 -0.83538 -0.07396 -0.82728 -0.05538 -0.82451 C -0.04966 -0.82196 -0.04358 -0.82081 -0.03802 -0.81803 C -0.03629 -0.81711 -0.0349 -0.81503 -0.03316 -0.81387 C -0.0316 -0.81295 -0.03004 -0.81249 -0.02847 -0.81179 C -0.02448 -0.80786 -0.01979 -0.80532 -0.0158 -0.80116 C -0.01285 -0.79815 -0.01094 -0.79329 -0.00782 -0.79052 C -0.00625 -0.78913 -0.00469 -0.78775 -0.00313 -0.78636 C -0.00122 -0.78266 0.00156 -0.77965 0.0033 -0.77572 C 0.00781 -0.76578 0.00989 -0.75561 0.01441 -0.74613 C 0.01597 -0.73803 0.01892 -0.73272 0.02083 -0.72509 C 0.02465 -0.71029 0.02656 -0.68948 0.03663 -0.68069 C 0.03837 -0.67584 0.03923 -0.67052 0.04132 -0.6659 C 0.04861 -0.65017 0.06076 -0.64393 0.07309 -0.63838 C 0.08142 -0.62798 0.07014 -0.64069 0.08264 -0.63214 C 0.08403 -0.63121 0.08455 -0.6289 0.08576 -0.62775 C 0.08871 -0.6252 0.09218 -0.62358 0.09531 -0.6215 C 0.11007 -0.62775 0.12743 -0.62566 0.14305 -0.62775 C 0.15295 -0.63144 0.16302 -0.63214 0.17309 -0.63422 C 0.17968 -0.63561 0.18576 -0.63884 0.19218 -0.64046 C 0.21302 -0.64601 0.23472 -0.64809 0.25573 -0.6511 C 0.2842 -0.6504 0.31284 -0.6504 0.34132 -0.64902 C 0.35573 -0.64832 0.36666 -0.63399 0.37951 -0.62775 C 0.38593 -0.6215 0.39201 -0.61457 0.39861 -0.60879 C 0.40156 -0.59699 0.40486 -0.58775 0.41128 -0.57919 C 0.41423 -0.56694 0.41788 -0.55468 0.42239 -0.54335 C 0.42396 -0.5348 0.425 -0.52624 0.42708 -0.51792 C 0.42812 -0.51376 0.43021 -0.5052 0.43021 -0.50497 C 0.43038 -0.49688 0.42239 -0.40462 0.43819 -0.37202 C 0.43871 -0.36902 0.44028 -0.36046 0.44132 -0.35723 C 0.44323 -0.35144 0.44774 -0.34035 0.44774 -0.34012 C 0.44948 -0.32809 0.44913 -0.32809 0.45416 -0.31931 C 0.46284 -0.30405 0.45607 -0.30844 0.46528 -0.30451 C 0.46927 -0.29896 0.47378 -0.29503 0.47795 -0.28971 C 0.4809 -0.27769 0.48437 -0.26566 0.4875 -0.25364 C 0.4868 -0.23861 0.4934 -0.18104 0.47465 -0.16486 C 0.46979 -0.15491 0.46093 -0.15144 0.45416 -0.14381 C 0.44965 -0.13896 0.44791 -0.13341 0.44305 -0.12902 C 0.43784 -0.11884 0.43975 -0.1126 0.43194 -0.10566 C 0.43003 -0.09202 0.42847 -0.08277 0.42239 -0.07191 C 0.42066 -0.05249 0.41944 -0.03191 0.41597 -0.01272 C 0.41423 -0.00277 0.41128 0.00301 0.41128 0.01272 L 0.2335 0.03168 L 0.08264 -0.39746 L -0.25382 -0.40809 L -0.40625 -0.64046 " pathEditMode="relative" rAng="0" ptsTypes="fffffffffffffffffffffffffffffffffffffffffffffffffffffffffffffffffffffffffffffffffffffffffffffffffffffffffffffffAAAAA">
                                      <p:cBhvr>
                                        <p:cTn id="8" dur="2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393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2948E-6 L -0.13351 1.32948E-6 L -0.13351 0.13202 L -0.26858 0.13202 L -0.26858 0.26589 L -0.4033 0.26589 L -0.4033 0.39954 L -0.53837 0.39954 L -0.53837 0.53318 L -0.67344 0.53318 L -0.67344 0.66659 L -0.80834 0.66659 L -0.80834 0.80023 L -0.94306 0.80023 L -0.94306 0.93433 " pathEditMode="relative" rAng="0" ptsTypes="FFFFFFFFFFFFFFF">
                                      <p:cBhvr>
                                        <p:cTn id="10" dur="2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46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l j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l j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9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7" grpId="0" animBg="1"/>
      <p:bldP spid="103" grpId="0" animBg="1"/>
      <p:bldP spid="115" grpId="0" animBg="1"/>
      <p:bldP spid="119" grpId="0" animBg="1"/>
      <p:bldP spid="141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30719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45" y="3568161"/>
            <a:ext cx="3372357" cy="133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PC\Downloads\2fa7a7_5b8be0f5dad844e18a3248965681fe94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73216"/>
            <a:ext cx="1158473" cy="79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PC\Downloads\2fa7a7_0509a708a504471c8371d2b672f0c6d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001" y="948091"/>
            <a:ext cx="1105543" cy="63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PC\Downloads\2fa7a7_ab43894c532a4845abaa8740d025f0d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69539"/>
            <a:ext cx="596767" cy="9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PC\Downloads\2fa7a7_76f013baa71349988a7ef8a300bdda1c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24" y="2369539"/>
            <a:ext cx="1215673" cy="101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PC\Downloads\2fa7a7_e9e4d88b949a4f27bdf4da43814aa8a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95" y="958321"/>
            <a:ext cx="1394907" cy="7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>
            <a:hlinkClick r:id="rId10" action="ppaction://hlinksldjump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6014"/>
            <a:ext cx="3024336" cy="19452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Llamada ovalada">
            <a:hlinkClick r:id="rId10" action="ppaction://hlinksldjump"/>
          </p:cNvPr>
          <p:cNvSpPr/>
          <p:nvPr/>
        </p:nvSpPr>
        <p:spPr>
          <a:xfrm>
            <a:off x="967692" y="188640"/>
            <a:ext cx="3680224" cy="1872208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solidFill>
                  <a:srgbClr val="FFFF00"/>
                </a:solidFill>
                <a:latin typeface="Bodoni MT" pitchFamily="18" charset="0"/>
              </a:rPr>
              <a:t>¿</a:t>
            </a:r>
            <a:r>
              <a:rPr lang="es-CO" sz="4400" dirty="0" smtClean="0">
                <a:solidFill>
                  <a:srgbClr val="FFFF00"/>
                </a:solidFill>
                <a:latin typeface="Bodoni MT" pitchFamily="18" charset="0"/>
              </a:rPr>
              <a:t>NO SABES?</a:t>
            </a:r>
            <a:endParaRPr lang="es-CO" sz="4400" dirty="0">
              <a:solidFill>
                <a:srgbClr val="FFFF00"/>
              </a:solidFill>
              <a:latin typeface="Bodoni MT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4552619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dirty="0" smtClean="0">
                <a:latin typeface="+mj-lt"/>
              </a:rPr>
              <a:t>Encuentra la imagen correcta deletreada en el </a:t>
            </a:r>
            <a:r>
              <a:rPr lang="es-CO" sz="3000" dirty="0">
                <a:latin typeface="+mj-lt"/>
              </a:rPr>
              <a:t>B</a:t>
            </a:r>
            <a:r>
              <a:rPr lang="es-CO" sz="3000" dirty="0" smtClean="0">
                <a:latin typeface="+mj-lt"/>
              </a:rPr>
              <a:t>oliLetras</a:t>
            </a:r>
            <a:endParaRPr lang="es-CO" sz="3000" dirty="0">
              <a:latin typeface="+mj-lt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092280" y="5157192"/>
            <a:ext cx="1296144" cy="1296144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1" name="Picture 3" descr="C:\Users\PC\Downloads\ardilla real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91283"/>
            <a:ext cx="864096" cy="9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 redondeado">
            <a:hlinkClick r:id="rId13" action="ppaction://hlinksldjump"/>
          </p:cNvPr>
          <p:cNvSpPr/>
          <p:nvPr/>
        </p:nvSpPr>
        <p:spPr>
          <a:xfrm>
            <a:off x="1259632" y="6173085"/>
            <a:ext cx="3024336" cy="42426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</a:rPr>
              <a:t>Siguiente</a:t>
            </a:r>
            <a:endParaRPr lang="es-C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hlinkClick r:id="rId8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107504" y="100189"/>
            <a:ext cx="8928992" cy="6645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12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Elipse">
            <a:hlinkClick r:id="rId8" action="ppaction://hlinksldjump"/>
          </p:cNvPr>
          <p:cNvSpPr/>
          <p:nvPr/>
        </p:nvSpPr>
        <p:spPr>
          <a:xfrm>
            <a:off x="153239" y="2269950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5" name="84 Elipse">
            <a:hlinkClick r:id="rId8" action="ppaction://hlinksldjump"/>
          </p:cNvPr>
          <p:cNvSpPr/>
          <p:nvPr/>
        </p:nvSpPr>
        <p:spPr>
          <a:xfrm>
            <a:off x="114497" y="3559640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6" name="85 Elipse">
            <a:hlinkClick r:id="rId8" action="ppaction://hlinksldjump"/>
          </p:cNvPr>
          <p:cNvSpPr/>
          <p:nvPr/>
        </p:nvSpPr>
        <p:spPr>
          <a:xfrm>
            <a:off x="862773" y="1007152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7" name="86 Elipse"/>
          <p:cNvSpPr/>
          <p:nvPr/>
        </p:nvSpPr>
        <p:spPr>
          <a:xfrm>
            <a:off x="2139007" y="1007153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T</a:t>
            </a:r>
          </a:p>
        </p:txBody>
      </p:sp>
      <p:sp>
        <p:nvSpPr>
          <p:cNvPr id="88" name="87 Elipse">
            <a:hlinkClick r:id="rId8" action="ppaction://hlinksldjump"/>
          </p:cNvPr>
          <p:cNvSpPr/>
          <p:nvPr/>
        </p:nvSpPr>
        <p:spPr>
          <a:xfrm>
            <a:off x="1345434" y="5095139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9" name="88 Elipse">
            <a:hlinkClick r:id="rId8" action="ppaction://hlinksldjump"/>
          </p:cNvPr>
          <p:cNvSpPr/>
          <p:nvPr/>
        </p:nvSpPr>
        <p:spPr>
          <a:xfrm>
            <a:off x="3409368" y="1020652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0" name="89 Elipse">
            <a:hlinkClick r:id="rId8" action="ppaction://hlinksldjump"/>
          </p:cNvPr>
          <p:cNvSpPr/>
          <p:nvPr/>
        </p:nvSpPr>
        <p:spPr>
          <a:xfrm>
            <a:off x="212919" y="1007153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1" name="90 Elipse">
            <a:hlinkClick r:id="rId8" action="ppaction://hlinksldjump"/>
          </p:cNvPr>
          <p:cNvSpPr/>
          <p:nvPr/>
        </p:nvSpPr>
        <p:spPr>
          <a:xfrm>
            <a:off x="2760352" y="1020652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2" name="91 Elipse">
            <a:hlinkClick r:id="rId8" action="ppaction://hlinksldjump"/>
          </p:cNvPr>
          <p:cNvSpPr/>
          <p:nvPr/>
        </p:nvSpPr>
        <p:spPr>
          <a:xfrm>
            <a:off x="4632561" y="2329979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3" name="92 Elipse"/>
          <p:cNvSpPr/>
          <p:nvPr/>
        </p:nvSpPr>
        <p:spPr>
          <a:xfrm>
            <a:off x="5276516" y="3645024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G</a:t>
            </a:r>
          </a:p>
        </p:txBody>
      </p:sp>
      <p:sp>
        <p:nvSpPr>
          <p:cNvPr id="95" name="94 Elipse">
            <a:hlinkClick r:id="rId8" action="ppaction://hlinksldjump"/>
          </p:cNvPr>
          <p:cNvSpPr/>
          <p:nvPr/>
        </p:nvSpPr>
        <p:spPr>
          <a:xfrm>
            <a:off x="5919261" y="3645024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7" name="96 Elipse"/>
          <p:cNvSpPr/>
          <p:nvPr/>
        </p:nvSpPr>
        <p:spPr>
          <a:xfrm>
            <a:off x="5149523" y="5115049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8" name="97 Elipse">
            <a:hlinkClick r:id="rId8" action="ppaction://hlinksldjump"/>
          </p:cNvPr>
          <p:cNvSpPr/>
          <p:nvPr/>
        </p:nvSpPr>
        <p:spPr>
          <a:xfrm>
            <a:off x="5149007" y="6262297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9" name="98 Elipse">
            <a:hlinkClick r:id="rId8" action="ppaction://hlinksldjump"/>
          </p:cNvPr>
          <p:cNvSpPr/>
          <p:nvPr/>
        </p:nvSpPr>
        <p:spPr>
          <a:xfrm>
            <a:off x="4521753" y="5089515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0" name="99 Elipse">
            <a:hlinkClick r:id="rId8" action="ppaction://hlinksldjump"/>
          </p:cNvPr>
          <p:cNvSpPr/>
          <p:nvPr/>
        </p:nvSpPr>
        <p:spPr>
          <a:xfrm>
            <a:off x="1523907" y="1003611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1" name="100 Elipse">
            <a:hlinkClick r:id="rId8" action="ppaction://hlinksldjump"/>
          </p:cNvPr>
          <p:cNvSpPr/>
          <p:nvPr/>
        </p:nvSpPr>
        <p:spPr>
          <a:xfrm>
            <a:off x="772852" y="2269950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2" name="101 Elipse">
            <a:hlinkClick r:id="rId8" action="ppaction://hlinksldjump"/>
          </p:cNvPr>
          <p:cNvSpPr/>
          <p:nvPr/>
        </p:nvSpPr>
        <p:spPr>
          <a:xfrm>
            <a:off x="171880" y="5089515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3" name="102 Elipse">
            <a:hlinkClick r:id="rId8" action="ppaction://hlinksldjump"/>
          </p:cNvPr>
          <p:cNvSpPr/>
          <p:nvPr/>
        </p:nvSpPr>
        <p:spPr>
          <a:xfrm>
            <a:off x="3264409" y="2311207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4" name="103 Elipse">
            <a:hlinkClick r:id="rId8" action="ppaction://hlinksldjump"/>
          </p:cNvPr>
          <p:cNvSpPr/>
          <p:nvPr/>
        </p:nvSpPr>
        <p:spPr>
          <a:xfrm>
            <a:off x="3983546" y="2295350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5" name="104 Elipse">
            <a:hlinkClick r:id="rId8" action="ppaction://hlinksldjump"/>
          </p:cNvPr>
          <p:cNvSpPr/>
          <p:nvPr/>
        </p:nvSpPr>
        <p:spPr>
          <a:xfrm>
            <a:off x="3307749" y="3617540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6" name="105 Elipse">
            <a:hlinkClick r:id="rId8" action="ppaction://hlinksldjump"/>
          </p:cNvPr>
          <p:cNvSpPr/>
          <p:nvPr/>
        </p:nvSpPr>
        <p:spPr>
          <a:xfrm>
            <a:off x="4018219" y="1042390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7" name="106 Elipse">
            <a:hlinkClick r:id="rId8" action="ppaction://hlinksldjump"/>
          </p:cNvPr>
          <p:cNvSpPr/>
          <p:nvPr/>
        </p:nvSpPr>
        <p:spPr>
          <a:xfrm>
            <a:off x="5401499" y="980798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8" name="107 Elipse">
            <a:hlinkClick r:id="rId8" action="ppaction://hlinksldjump"/>
          </p:cNvPr>
          <p:cNvSpPr/>
          <p:nvPr/>
        </p:nvSpPr>
        <p:spPr>
          <a:xfrm>
            <a:off x="6072899" y="964136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0" name="109 Elipse">
            <a:hlinkClick r:id="rId8" action="ppaction://hlinksldjump"/>
          </p:cNvPr>
          <p:cNvSpPr/>
          <p:nvPr/>
        </p:nvSpPr>
        <p:spPr>
          <a:xfrm>
            <a:off x="6433704" y="5085184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1" name="110 Elipse">
            <a:hlinkClick r:id="rId8" action="ppaction://hlinksldjump"/>
          </p:cNvPr>
          <p:cNvSpPr/>
          <p:nvPr/>
        </p:nvSpPr>
        <p:spPr>
          <a:xfrm>
            <a:off x="5364088" y="2348880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2" name="111 Elipse">
            <a:hlinkClick r:id="rId8" action="ppaction://hlinksldjump"/>
          </p:cNvPr>
          <p:cNvSpPr/>
          <p:nvPr/>
        </p:nvSpPr>
        <p:spPr>
          <a:xfrm>
            <a:off x="7237239" y="3025385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9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3" name="112 Elipse">
            <a:hlinkClick r:id="rId8" action="ppaction://hlinksldjump"/>
          </p:cNvPr>
          <p:cNvSpPr/>
          <p:nvPr/>
        </p:nvSpPr>
        <p:spPr>
          <a:xfrm>
            <a:off x="7884368" y="3025385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4" name="113 Elipse"/>
          <p:cNvSpPr/>
          <p:nvPr/>
        </p:nvSpPr>
        <p:spPr>
          <a:xfrm>
            <a:off x="3852863" y="6262297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5" name="114 Elipse"/>
          <p:cNvSpPr/>
          <p:nvPr/>
        </p:nvSpPr>
        <p:spPr>
          <a:xfrm>
            <a:off x="3198524" y="6262297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6" name="115 Elipse">
            <a:hlinkClick r:id="rId8" action="ppaction://hlinksldjump"/>
          </p:cNvPr>
          <p:cNvSpPr/>
          <p:nvPr/>
        </p:nvSpPr>
        <p:spPr>
          <a:xfrm>
            <a:off x="3262523" y="5095605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7" name="116 Elipse">
            <a:hlinkClick r:id="rId8" action="ppaction://hlinksldjump"/>
          </p:cNvPr>
          <p:cNvSpPr/>
          <p:nvPr/>
        </p:nvSpPr>
        <p:spPr>
          <a:xfrm>
            <a:off x="7026830" y="6262297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8" name="117 Elipse">
            <a:hlinkClick r:id="rId8" action="ppaction://hlinksldjump"/>
          </p:cNvPr>
          <p:cNvSpPr/>
          <p:nvPr/>
        </p:nvSpPr>
        <p:spPr>
          <a:xfrm>
            <a:off x="3879016" y="5115049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9" name="118 Elipse"/>
          <p:cNvSpPr/>
          <p:nvPr/>
        </p:nvSpPr>
        <p:spPr>
          <a:xfrm>
            <a:off x="1996405" y="5115049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0" name="119 Elipse">
            <a:hlinkClick r:id="rId8" action="ppaction://hlinksldjump"/>
          </p:cNvPr>
          <p:cNvSpPr/>
          <p:nvPr/>
        </p:nvSpPr>
        <p:spPr>
          <a:xfrm>
            <a:off x="6753739" y="1003610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1" name="120 Elipse">
            <a:hlinkClick r:id="rId8" action="ppaction://hlinksldjump"/>
          </p:cNvPr>
          <p:cNvSpPr/>
          <p:nvPr/>
        </p:nvSpPr>
        <p:spPr>
          <a:xfrm>
            <a:off x="4499992" y="6262297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2" name="121 Elipse">
            <a:hlinkClick r:id="rId8" action="ppaction://hlinksldjump"/>
          </p:cNvPr>
          <p:cNvSpPr/>
          <p:nvPr/>
        </p:nvSpPr>
        <p:spPr>
          <a:xfrm>
            <a:off x="2609576" y="6262297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3" name="122 Elipse">
            <a:hlinkClick r:id="rId8" action="ppaction://hlinksldjump"/>
          </p:cNvPr>
          <p:cNvSpPr/>
          <p:nvPr/>
        </p:nvSpPr>
        <p:spPr>
          <a:xfrm>
            <a:off x="2016510" y="2318022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4" name="123 Elipse">
            <a:hlinkClick r:id="rId8" action="ppaction://hlinksldjump"/>
          </p:cNvPr>
          <p:cNvSpPr/>
          <p:nvPr/>
        </p:nvSpPr>
        <p:spPr>
          <a:xfrm>
            <a:off x="2616337" y="2318022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5" name="124 Elipse"/>
          <p:cNvSpPr/>
          <p:nvPr/>
        </p:nvSpPr>
        <p:spPr>
          <a:xfrm>
            <a:off x="145496" y="5703001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26" name="125 Elipse">
            <a:hlinkClick r:id="rId8" action="ppaction://hlinksldjump"/>
          </p:cNvPr>
          <p:cNvSpPr/>
          <p:nvPr/>
        </p:nvSpPr>
        <p:spPr>
          <a:xfrm>
            <a:off x="1383363" y="2282424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7" name="126 Elipse">
            <a:hlinkClick r:id="rId8" action="ppaction://hlinksldjump"/>
          </p:cNvPr>
          <p:cNvSpPr/>
          <p:nvPr/>
        </p:nvSpPr>
        <p:spPr>
          <a:xfrm>
            <a:off x="770313" y="5112125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8" name="127 Elipse">
            <a:hlinkClick r:id="rId8" action="ppaction://hlinksldjump"/>
          </p:cNvPr>
          <p:cNvSpPr/>
          <p:nvPr/>
        </p:nvSpPr>
        <p:spPr>
          <a:xfrm>
            <a:off x="197730" y="2917940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9" name="128 Elipse">
            <a:hlinkClick r:id="rId8" action="ppaction://hlinksldjump"/>
          </p:cNvPr>
          <p:cNvSpPr/>
          <p:nvPr/>
        </p:nvSpPr>
        <p:spPr>
          <a:xfrm>
            <a:off x="2015879" y="3640604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0" name="129 Elipse"/>
          <p:cNvSpPr/>
          <p:nvPr/>
        </p:nvSpPr>
        <p:spPr>
          <a:xfrm>
            <a:off x="4593340" y="3645024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2" name="131 Elipse">
            <a:hlinkClick r:id="rId8" action="ppaction://hlinksldjump"/>
          </p:cNvPr>
          <p:cNvSpPr/>
          <p:nvPr/>
        </p:nvSpPr>
        <p:spPr>
          <a:xfrm>
            <a:off x="728360" y="3638307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3" name="132 Elipse">
            <a:hlinkClick r:id="rId8" action="ppaction://hlinksldjump"/>
          </p:cNvPr>
          <p:cNvSpPr/>
          <p:nvPr/>
        </p:nvSpPr>
        <p:spPr>
          <a:xfrm>
            <a:off x="6577541" y="3656511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4" name="133 Elipse">
            <a:hlinkClick r:id="rId8" action="ppaction://hlinksldjump"/>
          </p:cNvPr>
          <p:cNvSpPr/>
          <p:nvPr/>
        </p:nvSpPr>
        <p:spPr>
          <a:xfrm>
            <a:off x="3984489" y="3638305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5" name="134 Elipse">
            <a:hlinkClick r:id="rId8" action="ppaction://hlinksldjump"/>
          </p:cNvPr>
          <p:cNvSpPr/>
          <p:nvPr/>
        </p:nvSpPr>
        <p:spPr>
          <a:xfrm>
            <a:off x="2648842" y="3638306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6" name="135 Elipse">
            <a:hlinkClick r:id="rId8" action="ppaction://hlinksldjump"/>
          </p:cNvPr>
          <p:cNvSpPr/>
          <p:nvPr/>
        </p:nvSpPr>
        <p:spPr>
          <a:xfrm>
            <a:off x="1383362" y="3645024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8" name="137 Elipse">
            <a:hlinkClick r:id="rId8" action="ppaction://hlinksldjump"/>
          </p:cNvPr>
          <p:cNvSpPr/>
          <p:nvPr/>
        </p:nvSpPr>
        <p:spPr>
          <a:xfrm>
            <a:off x="2648843" y="5110551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9" name="138 Elipse">
            <a:hlinkClick r:id="rId8" action="ppaction://hlinksldjump"/>
          </p:cNvPr>
          <p:cNvSpPr/>
          <p:nvPr/>
        </p:nvSpPr>
        <p:spPr>
          <a:xfrm>
            <a:off x="92678" y="6237312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0" name="139 Elipse">
            <a:hlinkClick r:id="rId8" action="ppaction://hlinksldjump"/>
          </p:cNvPr>
          <p:cNvSpPr/>
          <p:nvPr/>
        </p:nvSpPr>
        <p:spPr>
          <a:xfrm>
            <a:off x="724220" y="6252342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1" name="140 Elipse"/>
          <p:cNvSpPr/>
          <p:nvPr/>
        </p:nvSpPr>
        <p:spPr>
          <a:xfrm>
            <a:off x="1988719" y="6262297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21" y="1633612"/>
            <a:ext cx="7976457" cy="5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1" y="4298161"/>
            <a:ext cx="7923876" cy="71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51" y="3032173"/>
            <a:ext cx="8144149" cy="5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05843" y="1707787"/>
            <a:ext cx="2297414" cy="5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76 Elipse">
            <a:hlinkClick r:id="rId8" action="ppaction://hlinksldjump"/>
          </p:cNvPr>
          <p:cNvSpPr/>
          <p:nvPr/>
        </p:nvSpPr>
        <p:spPr>
          <a:xfrm>
            <a:off x="6012160" y="2351830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9" name="78 Elipse">
            <a:hlinkClick r:id="rId8" action="ppaction://hlinksldjump"/>
          </p:cNvPr>
          <p:cNvSpPr/>
          <p:nvPr/>
        </p:nvSpPr>
        <p:spPr>
          <a:xfrm>
            <a:off x="7975367" y="1083075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0" name="79 Elipse">
            <a:hlinkClick r:id="rId8" action="ppaction://hlinksldjump"/>
          </p:cNvPr>
          <p:cNvSpPr/>
          <p:nvPr/>
        </p:nvSpPr>
        <p:spPr>
          <a:xfrm>
            <a:off x="5797079" y="6262297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1" name="80 Elipse"/>
          <p:cNvSpPr/>
          <p:nvPr/>
        </p:nvSpPr>
        <p:spPr>
          <a:xfrm>
            <a:off x="6372200" y="6262297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E</a:t>
            </a:r>
          </a:p>
        </p:txBody>
      </p:sp>
      <p:sp>
        <p:nvSpPr>
          <p:cNvPr id="82" name="81 Elipse"/>
          <p:cNvSpPr/>
          <p:nvPr/>
        </p:nvSpPr>
        <p:spPr>
          <a:xfrm>
            <a:off x="7308304" y="2351831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I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3" name="82 Elipse">
            <a:hlinkClick r:id="rId8" action="ppaction://hlinksldjump"/>
          </p:cNvPr>
          <p:cNvSpPr/>
          <p:nvPr/>
        </p:nvSpPr>
        <p:spPr>
          <a:xfrm>
            <a:off x="7956376" y="2318022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3" name="142 Elipse">
            <a:hlinkClick r:id="rId8" action="ppaction://hlinksldjump"/>
          </p:cNvPr>
          <p:cNvSpPr/>
          <p:nvPr/>
        </p:nvSpPr>
        <p:spPr>
          <a:xfrm>
            <a:off x="5785632" y="5085184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7" name="146 Elipse">
            <a:hlinkClick r:id="rId8" action="ppaction://hlinksldjump"/>
          </p:cNvPr>
          <p:cNvSpPr/>
          <p:nvPr/>
        </p:nvSpPr>
        <p:spPr>
          <a:xfrm>
            <a:off x="6660232" y="2351831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8" name="147 Elipse">
            <a:hlinkClick r:id="rId8" action="ppaction://hlinksldjump"/>
          </p:cNvPr>
          <p:cNvSpPr/>
          <p:nvPr/>
        </p:nvSpPr>
        <p:spPr>
          <a:xfrm>
            <a:off x="7374952" y="1042389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9" name="148 Elipse">
            <a:hlinkClick r:id="rId8" action="ppaction://hlinksldjump"/>
          </p:cNvPr>
          <p:cNvSpPr/>
          <p:nvPr/>
        </p:nvSpPr>
        <p:spPr>
          <a:xfrm>
            <a:off x="4701395" y="989751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0" name="149 Elipse">
            <a:hlinkClick r:id="rId8" action="ppaction://hlinksldjump"/>
          </p:cNvPr>
          <p:cNvSpPr/>
          <p:nvPr/>
        </p:nvSpPr>
        <p:spPr>
          <a:xfrm>
            <a:off x="7915685" y="3640603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1520" y="4687702"/>
            <a:ext cx="1438905" cy="5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" name="151 Elipse">
            <a:hlinkClick r:id="rId8" action="ppaction://hlinksldjump"/>
          </p:cNvPr>
          <p:cNvSpPr/>
          <p:nvPr/>
        </p:nvSpPr>
        <p:spPr>
          <a:xfrm>
            <a:off x="8532440" y="3656354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3" name="152 Elipse"/>
          <p:cNvSpPr/>
          <p:nvPr/>
        </p:nvSpPr>
        <p:spPr>
          <a:xfrm>
            <a:off x="7202604" y="3660203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4" name="153 Elipse"/>
          <p:cNvSpPr/>
          <p:nvPr/>
        </p:nvSpPr>
        <p:spPr>
          <a:xfrm>
            <a:off x="7081776" y="5085183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6" name="155 Elipse">
            <a:hlinkClick r:id="rId8" action="ppaction://hlinksldjump"/>
          </p:cNvPr>
          <p:cNvSpPr/>
          <p:nvPr/>
        </p:nvSpPr>
        <p:spPr>
          <a:xfrm>
            <a:off x="7956376" y="4257700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7" name="156 Elipse">
            <a:hlinkClick r:id="rId8" action="ppaction://hlinksldjump"/>
          </p:cNvPr>
          <p:cNvSpPr/>
          <p:nvPr/>
        </p:nvSpPr>
        <p:spPr>
          <a:xfrm>
            <a:off x="7956376" y="4969483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1" name="160 Elipse"/>
          <p:cNvSpPr/>
          <p:nvPr/>
        </p:nvSpPr>
        <p:spPr>
          <a:xfrm>
            <a:off x="7628124" y="6267653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6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72" y="5696605"/>
            <a:ext cx="8018732" cy="54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" name="163 Elipse">
            <a:hlinkClick r:id="rId8" action="ppaction://hlinksldjump"/>
          </p:cNvPr>
          <p:cNvSpPr/>
          <p:nvPr/>
        </p:nvSpPr>
        <p:spPr>
          <a:xfrm>
            <a:off x="1401039" y="6262297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41" name="Picture 17">
            <a:hlinkHover r:id="rId8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9" y="402404"/>
            <a:ext cx="5064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9" descr="https://pixabay.com/static/uploads/photo/2013/07/12/14/57/ghost-149104_640.png">
            <a:hlinkHover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22" y="176357"/>
            <a:ext cx="518746" cy="5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1" descr="http://files.softicons.com/download/game-icons/classic-games-icons-by-thvg/png/512/Pacman%202.png">
            <a:hlinkHover r:id="rId8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384" y="6172702"/>
            <a:ext cx="547992" cy="5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93 Elipse">
            <a:hlinkClick r:id="rId17" action="ppaction://hlinksldjump"/>
          </p:cNvPr>
          <p:cNvSpPr/>
          <p:nvPr/>
        </p:nvSpPr>
        <p:spPr>
          <a:xfrm>
            <a:off x="8352375" y="6269110"/>
            <a:ext cx="575121" cy="5661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0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6.35838E-7 C 0.02916 0.00463 0.05815 0.01156 0.08732 0.0148 C 0.11076 0.01734 0.13419 0.00763 0.15711 0.00208 C 0.19305 0.00347 0.22933 0.00139 0.2651 0.00625 C 0.26892 0.00671 0.27308 0.01665 0.27308 0.01665 C 0.27655 0.02613 0.27985 0.03769 0.28419 0.04648 C 0.28767 0.06544 0.28749 0.08948 0.27152 0.09503 C 0.26562 0.10266 0.25728 0.10497 0.2493 0.10752 C 0.24339 0.11515 0.23593 0.11307 0.22864 0.11607 C 0.21162 0.1237 0.19339 0.12578 0.17621 0.13295 C 0.1736 0.1385 0.17065 0.14405 0.16666 0.14798 C 0.16353 0.15099 0.15971 0.1526 0.15711 0.1563 C 0.15225 0.16324 0.14357 0.17226 0.13662 0.17526 C 0.13246 0.18058 0.12708 0.18359 0.12221 0.18821 C 0.11909 0.19122 0.11267 0.19653 0.11267 0.19653 C 0.11093 0.19977 0.10537 0.20648 0.1144 0.20694 C 0.1302 0.20786 0.14617 0.20578 0.16197 0.20486 C 0.17517 0.2007 0.18697 0.19122 0.19999 0.18567 C 0.21735 0.1785 0.23437 0.17688 0.25242 0.17526 C 0.27725 0.16185 0.3269 0.16763 0.346 0.16694 C 0.36822 0.15538 0.39287 0.1644 0.41596 0.1563 C 0.46735 0.15815 0.51197 0.16694 0.56353 0.16902 C 0.58089 0.17688 0.59773 0.18359 0.61596 0.18567 C 0.63037 0.18474 0.64617 0.1785 0.66041 0.18151 C 0.69062 0.17781 0.72326 0.17064 0.75242 0.18359 C 0.7578 0.18867 0.76267 0.19191 0.76666 0.19862 C 0.76909 0.20232 0.77308 0.2111 0.77308 0.2111 C 0.78194 0.24786 0.77239 0.26289 0.7493 0.27029 C 0.74131 0.277 0.73263 0.27908 0.72378 0.28301 C 0.71041 0.28879 0.70416 0.29203 0.68888 0.29596 C 0.66249 0.29503 0.63593 0.29619 0.60954 0.29388 C 0.60294 0.29341 0.59704 0.28833 0.59044 0.28717 C 0.5578 0.28208 0.5736 0.2837 0.54287 0.28116 C 0.52951 0.27792 0.52135 0.2763 0.50642 0.27468 C 0.49287 0.28116 0.47777 0.27792 0.46353 0.28116 C 0.45763 0.28509 0.45277 0.28995 0.44773 0.29596 C 0.44496 0.29919 0.44235 0.30289 0.43975 0.30636 C 0.43819 0.30844 0.43489 0.3126 0.43489 0.3126 C 0.43176 0.32555 0.42985 0.33804 0.42708 0.35099 C 0.42673 0.35468 0.42534 0.37665 0.42378 0.38266 C 0.41787 0.40509 0.39652 0.40509 0.38263 0.40995 C 0.3743 0.42081 0.36093 0.41596 0.35086 0.40995 C 0.3486 0.40879 0.34669 0.40671 0.34444 0.40578 C 0.34131 0.40416 0.33489 0.40162 0.33489 0.40162 C 0.32846 0.39584 0.32169 0.39214 0.3144 0.3889 C 0.31232 0.38682 0.31023 0.38428 0.30798 0.38266 C 0.30659 0.38151 0.30468 0.38197 0.30329 0.38058 C 0.29444 0.37179 0.28853 0.35677 0.27933 0.34844 C 0.27326 0.34312 0.26562 0.33549 0.25885 0.33179 C 0.24027 0.32093 0.26805 0.3422 0.24287 0.32555 C 0.23471 0.32 0.22812 0.31677 0.21909 0.31468 C 0.20051 0.30682 0.21284 0.31052 0.18107 0.3126 C 0.17898 0.31422 0.1769 0.31584 0.17464 0.31677 C 0.17308 0.31792 0.171 0.31723 0.16996 0.31885 C 0.16857 0.32139 0.16892 0.32463 0.16822 0.32763 C 0.16596 0.33711 0.16458 0.34636 0.16041 0.35515 C 0.15433 0.38775 0.13437 0.38636 0.11267 0.3889 C 0.10398 0.38798 0.0828 0.38451 0.07308 0.3889 C 0.07152 0.3896 0.07204 0.3933 0.07152 0.39538 C 0.07048 0.42659 0.06232 0.49503 0.07464 0.52 C 0.07933 0.54844 0.0743 0.53018 0.08576 0.55353 C 0.0868 0.55584 0.08732 0.55862 0.08888 0.56023 C 0.09079 0.56185 0.09322 0.56162 0.0953 0.56208 C 0.11423 0.57873 0.16926 0.56463 0.17464 0.5644 C 0.18819 0.55538 0.20103 0.55168 0.21596 0.54937 C 0.25676 0.55029 0.30607 0.54428 0.3493 0.55584 C 0.37308 0.55515 0.39982 0.56694 0.42065 0.55168 C 0.42499 0.54844 0.42846 0.54197 0.43333 0.54104 C 0.4427 0.53919 0.44773 0.53873 0.45711 0.53457 C 0.46197 0.53272 0.47152 0.52856 0.47152 0.52856 C 0.47378 0.52532 0.47621 0.52116 0.47933 0.52 C 0.48558 0.517 0.49843 0.51353 0.49843 0.51353 C 0.50051 0.51237 0.5026 0.51075 0.50485 0.50937 C 0.50642 0.50844 0.50833 0.50867 0.50954 0.50729 C 0.51076 0.50567 0.51023 0.50266 0.5111 0.50104 C 0.51336 0.49596 0.51527 0.49596 0.51909 0.49434 C 0.52308 0.48925 0.52829 0.48578 0.53176 0.47977 C 0.53819 0.4689 0.54044 0.45434 0.54444 0.44162 C 0.55503 0.40971 0.57447 0.38474 0.59999 0.37619 C 0.60937 0.36671 0.61874 0.36093 0.6302 0.35723 C 0.63905 0.34937 0.64374 0.35006 0.65555 0.34844 C 0.67152 0.34937 0.68732 0.3496 0.70329 0.35099 C 0.71232 0.35145 0.71996 0.3563 0.72864 0.35931 C 0.74982 0.36601 0.76978 0.37758 0.79044 0.38682 C 0.796 0.39376 0.80346 0.39746 0.80954 0.40347 C 0.81926 0.41341 0.82395 0.42844 0.8302 0.44162 C 0.83124 0.4481 0.83333 0.45434 0.83333 0.46081 C 0.83333 0.47353 0.83228 0.48648 0.8302 0.49896 C 0.82898 0.50659 0.82135 0.51099 0.81753 0.51584 C 0.81371 0.52023 0.81058 0.52648 0.80642 0.53041 C 0.80433 0.53272 0.8019 0.53434 0.79999 0.53688 C 0.79062 0.54775 0.79235 0.55445 0.77933 0.56023 C 0.76076 0.5785 0.74878 0.56879 0.72221 0.56625 C 0.70537 0.56463 0.68836 0.56347 0.67152 0.56208 C 0.64079 0.56278 0.61006 0.56278 0.57933 0.5644 C 0.56944 0.56463 0.55867 0.57688 0.5493 0.58104 C 0.54808 0.58613 0.54461 0.59052 0.54444 0.59607 C 0.54392 0.61133 0.54496 0.62705 0.546 0.64232 C 0.54617 0.64463 0.54652 0.64717 0.54773 0.64879 C 0.5493 0.6511 0.55208 0.65133 0.55398 0.65295 C 0.56735 0.66544 0.57464 0.66798 0.59218 0.66983 C 0.62951 0.67977 0.6651 0.66636 0.70155 0.66151 C 0.72482 0.6622 0.74826 0.66197 0.77152 0.66382 C 0.77343 0.66382 0.77447 0.66705 0.77621 0.66798 C 0.78298 0.67122 0.78923 0.67029 0.7953 0.6763 C 0.81267 0.69411 0.81562 0.72139 0.82065 0.74798 C 0.82013 0.76 0.821 0.77226 0.81909 0.78405 C 0.81735 0.79468 0.8052 0.80648 0.79843 0.80971 C 0.79374 0.81573 0.79044 0.81919 0.78419 0.8222 C 0.77708 0.83214 0.78558 0.82151 0.77621 0.82844 C 0.76492 0.83677 0.75572 0.84763 0.74287 0.85179 C 0.72378 0.8696 0.73697 0.85919 0.68419 0.85411 C 0.67673 0.85341 0.66162 0.8444 0.65555 0.84139 C 0.64374 0.83492 0.63003 0.82914 0.61753 0.82659 C 0.59982 0.81642 0.5835 0.80255 0.5651 0.79468 C 0.55555 0.78151 0.53801 0.77549 0.52551 0.76925 C 0.51735 0.76509 0.50833 0.75792 0.49999 0.75468 C 0.48176 0.74729 0.46336 0.74197 0.44444 0.73966 C 0.42482 0.74127 0.4052 0.74151 0.38576 0.74382 C 0.37135 0.74544 0.35503 0.75468 0.34131 0.7607 C 0.3276 0.77966 0.29826 0.77041 0.28263 0.76925 C 0.28159 0.7681 0.28055 0.76648 0.27933 0.76509 C 0.27742 0.76324 0.27482 0.76301 0.27308 0.7607 C 0.27048 0.75792 0.26909 0.75376 0.26666 0.75052 C 0.26405 0.74705 0.25885 0.73966 0.25885 0.73966 C 0.25624 0.73041 0.2552 0.72694 0.25398 0.71445 C 0.25294 0.70382 0.25416 0.69295 0.25242 0.68278 C 0.25208 0.68023 0.24912 0.68023 0.24773 0.67862 C 0.23801 0.66798 0.22464 0.67191 0.21267 0.66798 C 0.19878 0.66937 0.19166 0.67099 0.17933 0.67399 C 0.17152 0.68139 0.16405 0.68648 0.15711 0.69549 C 0.14756 0.7207 0.14062 0.74798 0.13489 0.77549 C 0.13228 0.78798 0.13333 0.7963 0.12551 0.80324 C 0.12447 0.8074 0.12499 0.81318 0.12221 0.81573 C 0.11701 0.82058 0.11249 0.8222 0.10642 0.82428 C 0.09652 0.8326 0.0835 0.82474 0.07308 0.81989 C 0.06701 0.81388 0.0618 0.80717 0.05555 0.80093 C 0.05503 0.79815 0.05485 0.79515 0.05398 0.79237 C 0.05329 0.79006 0.05138 0.78844 0.05086 0.78636 C 0.04982 0.7822 0.04999 0.77758 0.0493 0.77341 C 0.04843 0.76786 0.046 0.75653 0.046 0.75653 C 0.04773 0.74312 0.04808 0.73064 0.05711 0.72301 C 0.0618 0.71075 0.06145 0.70567 0.06996 0.69734 C 0.07499 0.6874 0.09131 0.67607 0.09999 0.67214 C 0.10659 0.66382 0.11249 0.66382 0.12065 0.65942 C 0.13801 0.64971 0.12187 0.65457 0.14287 0.6511 C 0.1493 0.6481 0.15728 0.64625 0.16353 0.64232 C 0.17517 0.63538 0.18593 0.62775 0.19843 0.62359 C 0.19999 0.62127 0.20138 0.61873 0.20329 0.61711 C 0.20624 0.61526 0.21267 0.61272 0.21267 0.61272 C 0.21909 0.60463 0.22829 0.60301 0.23662 0.60023 C 0.24669 0.59122 0.26458 0.59122 0.27621 0.5896 C 0.27742 0.58937 0.29096 0.58613 0.29218 0.58521 C 0.29392 0.58451 0.29496 0.58174 0.29687 0.58104 C 0.30208 0.57942 0.30746 0.57966 0.31267 0.57919 C 0.31753 0.57758 0.32256 0.57758 0.32708 0.57503 C 0.32846 0.57434 0.32898 0.57179 0.3302 0.57041 C 0.33489 0.56625 0.33767 0.56601 0.34287 0.5644 C 0.34392 0.56208 0.34461 0.56 0.346 0.55792 C 0.34739 0.55607 0.34964 0.55584 0.35086 0.55353 C 0.35242 0.55122 0.3526 0.54775 0.35398 0.54521 C 0.35572 0.54197 0.35833 0.53942 0.36041 0.53688 C 0.3651 0.51838 0.36423 0.53596 0.36666 0.50729 C 0.36544 0.46821 0.37273 0.45434 0.35086 0.43977 C 0.34148 0.42659 0.33437 0.42914 0.32065 0.42682 C 0.30694 0.42844 0.29305 0.42844 0.27933 0.43099 C 0.27586 0.43168 0.27326 0.43561 0.26996 0.43746 C 0.26683 0.43931 0.26041 0.44162 0.26041 0.44162 C 0.2427 0.45896 0.23853 0.44971 0.20798 0.4481 C 0.19739 0.43885 0.19895 0.43769 0.19044 0.42682 C 0.18853 0.41919 0.18576 0.40347 0.18576 0.40347 C 0.18784 0.34266 0.1835 0.32093 0.20155 0.277 C 0.20694 0.26382 0.21058 0.24578 0.22221 0.2407 C 0.23211 0.22775 0.22708 0.2333 0.23662 0.22405 C 0.24201 0.21272 0.24079 0.21064 0.2493 0.20694 C 0.25346 0.20532 0.26197 0.20278 0.26197 0.20278 C 0.26996 0.2037 0.27812 0.20232 0.28576 0.20486 C 0.28819 0.20601 0.28871 0.21064 0.29044 0.21318 C 0.29287 0.21688 0.296 0.21989 0.29843 0.22405 C 0.30398 0.23284 0.30902 0.24255 0.3144 0.25156 C 0.31683 0.25549 0.31701 0.26289 0.32065 0.26405 C 0.32864 0.26659 0.32499 0.26544 0.33176 0.26821 C 0.33819 0.28116 0.34808 0.29041 0.35711 0.30012 C 0.36492 0.30844 0.37152 0.32 0.38107 0.32555 C 0.38454 0.32763 0.38853 0.3281 0.39218 0.32971 C 0.39791 0.33179 0.40954 0.33596 0.40954 0.33596 C 0.44947 0.33503 0.47916 0.34312 0.51267 0.32555 C 0.51666 0.31746 0.52083 0.31168 0.52708 0.30636 C 0.53333 0.30127 0.5335 0.30382 0.53819 0.29596 C 0.54583 0.28255 0.54947 0.26752 0.55242 0.25156 C 0.55381 0.23653 0.55572 0.22151 0.55885 0.20694 C 0.55833 0.17018 0.5585 0.13341 0.55711 0.09711 C 0.55642 0.08047 0.55642 0.08232 0.5493 0.07607 C 0.54114 0.05966 0.54305 0.06127 0.52864 0.05503 C 0.52013 0.05549 0.51162 0.0548 0.50329 0.05711 C 0.50138 0.05734 0.50155 0.06174 0.49999 0.06336 C 0.49826 0.06521 0.49565 0.0659 0.49374 0.06752 C 0.49096 0.07006 0.48836 0.07284 0.48576 0.07607 C 0.47447 0.08948 0.46336 0.10243 0.45398 0.11815 C 0.45121 0.13781 0.44496 0.14428 0.43819 0.1607 C 0.4269 0.18821 0.4203 0.20856 0.3953 0.21781 C 0.38541 0.21526 0.37569 0.2111 0.36666 0.20486 C 0.35555 0.18937 0.35017 0.16255 0.34444 0.14382 C 0.34253 0.13758 0.34131 0.13087 0.33975 0.1244 C 0.33923 0.12232 0.33819 0.11815 0.33819 0.11815 C 0.33662 0.1059 0.3335 0.09434 0.33176 0.08232 C 0.33228 0.06914 0.3236 0.00555 0.346 -0.00416 C 0.35346 -0.0141 0.36162 -0.01803 0.36996 -0.02543 C 0.37187 -0.02705 0.37291 -0.02982 0.37464 -0.03167 C 0.39201 -0.04971 0.37777 -0.03514 0.38888 -0.04231 C 0.39062 -0.04347 0.39218 -0.04508 0.39374 -0.04647 C 0.39583 -0.04855 0.39756 -0.05133 0.39999 -0.05295 C 0.40294 -0.05503 0.40642 -0.05572 0.40954 -0.05711 C 0.41926 -0.06127 0.42812 -0.06821 0.43819 -0.0719 C 0.45728 -0.07052 0.47638 -0.07029 0.4953 -0.06774 C 0.50468 -0.06659 0.5118 -0.05479 0.52065 -0.05086 C 0.52638 -0.04555 0.53194 -0.04462 0.53819 -0.04023 C 0.54635 -0.03422 0.55346 -0.02682 0.56197 -0.02127 C 0.57378 -0.00462 0.55173 -0.03514 0.57152 -0.01063 C 0.59079 0.01295 0.57968 0.0074 0.59218 0.01272 C 0.60017 0.02567 0.60833 0.03422 0.61753 0.04648 C 0.62152 0.05156 0.63176 0.05919 0.63176 0.05919 C 0.63576 0.06705 0.63905 0.0696 0.64444 0.07607 C 0.65155 0.08463 0.65642 0.09341 0.66353 0.10151 C 0.67482 0.11445 0.6618 0.10035 0.67152 0.11607 C 0.6743 0.12093 0.68107 0.12879 0.68107 0.12879 C 0.68506 0.14197 0.69131 0.14682 0.69843 0.1563 C 0.70034 0.15885 0.70155 0.16232 0.70329 0.16486 C 0.70676 0.16971 0.7118 0.17364 0.7144 0.17942 C 0.71596 0.18312 0.71718 0.18682 0.71909 0.19029 C 0.72864 0.20578 0.73923 0.21526 0.75242 0.22405 C 0.76267 0.23075 0.77135 0.23954 0.78107 0.2474 C 0.7835 0.24902 0.78628 0.25041 0.78888 0.25156 C 0.79201 0.25318 0.79843 0.25573 0.79843 0.25573 C 0.8052 0.26451 0.81492 0.26705 0.82221 0.277 C 0.82412 0.27954 0.82569 0.28208 0.82708 0.28509 C 0.82985 0.29087 0.83489 0.3022 0.83489 0.3022 C 0.84166 0.35052 0.84999 0.40625 0.82551 0.44578 C 0.81683 0.49018 0.7901 0.51538 0.76197 0.53873 C 0.74409 0.55353 0.72603 0.57249 0.70485 0.57688 C 0.69895 0.58451 0.69374 0.58705 0.68576 0.5896 C 0.66197 0.58752 0.63333 0.60047 0.6144 0.58104 C 0.60607 0.57272 0.59791 0.56347 0.59044 0.55353 C 0.58419 0.54521 0.57985 0.53249 0.57152 0.52856 C 0.55242 0.51931 0.53263 0.49341 0.51596 0.47769 C 0.50537 0.46752 0.51753 0.48 0.50485 0.46937 C 0.5026 0.46752 0.50051 0.46521 0.49843 0.46266 C 0.49617 0.46012 0.49461 0.45665 0.49218 0.45434 C 0.47812 0.44185 0.48992 0.46012 0.47621 0.44162 C 0.46892 0.43214 0.46076 0.42081 0.45398 0.40995 C 0.44409 0.39399 0.45208 0.40023 0.43975 0.38682 C 0.42846 0.37434 0.41614 0.36301 0.40485 0.35099 C 0.39044 0.33549 0.37933 0.31885 0.36041 0.31468 C 0.34444 0.30289 0.32603 0.29619 0.30798 0.29388 C 0.2802 0.28416 0.31301 0.29457 0.27152 0.28717 C 0.25572 0.28463 0.23975 0.27954 0.22378 0.277 C 0.21336 0.27492 0.19218 0.2726 0.19218 0.2726 C 0.16978 0.26289 0.14461 0.26497 0.12221 0.27468 C 0.12013 0.27746 0.11822 0.28047 0.11596 0.28301 C 0.11458 0.28463 0.11232 0.28509 0.1111 0.28717 C 0.10746 0.29295 0.1052 0.3059 0.10329 0.3126 C 0.10433 0.36763 0.0894 0.40625 0.12864 0.41642 C 0.14826 0.41503 0.16787 0.4148 0.18732 0.41226 C 0.19357 0.41133 0.20329 0.39954 0.20329 0.39954 C 0.20451 0.38937 0.20642 0.38012 0.20642 0.36971 L 0.42221 0.25989 L 0.13489 0.16278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AAA">
                                      <p:cBhvr>
                                        <p:cTn id="6" dur="40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51445E-7 C 0.00208 -0.00855 0.00468 -0.01179 0.01111 -0.0148 C 0.01493 -0.01873 0.0184 -0.02335 0.02222 -0.02728 C 0.02465 -0.02983 0.02743 -0.03168 0.0302 -0.03376 C 0.03229 -0.03537 0.03454 -0.03607 0.03645 -0.03792 C 0.03836 -0.03977 0.03923 -0.04301 0.04132 -0.04439 C 0.04461 -0.04694 0.05295 -0.04925 0.05711 -0.05064 C 0.06336 -0.05896 0.06579 -0.06104 0.07465 -0.06335 C 0.08229 -0.07098 0.08958 -0.07168 0.09843 -0.07607 C 0.10746 -0.08046 0.11597 -0.08601 0.12534 -0.08879 C 0.13576 -0.0978 0.13767 -0.10081 0.14913 -0.10358 C 0.15486 -0.11052 0.15104 -0.10705 0.1618 -0.11191 C 0.17066 -0.11561 0.17656 -0.12694 0.18576 -0.13064 C 0.19791 -0.14196 0.21059 -0.14983 0.22378 -0.15838 C 0.23281 -0.17087 0.24739 -0.17919 0.25868 -0.18798 C 0.26145 -0.19006 0.26736 -0.19329 0.26979 -0.19653 C 0.27812 -0.2074 0.28941 -0.22751 0.29357 -0.24301 C 0.29757 -0.2578 0.29965 -0.27191 0.30625 -0.28532 C 0.30902 -0.29827 0.30711 -0.29017 0.31111 -0.30636 C 0.31163 -0.30844 0.31267 -0.31283 0.31267 -0.31237 C 0.31059 -0.36116 0.31302 -0.37827 0.30156 -0.41433 C 0.29843 -0.42405 0.29722 -0.43353 0.29045 -0.43931 C 0.28697 -0.4467 0.28159 -0.45803 0.27621 -0.46289 C 0.26857 -0.46983 0.25642 -0.47075 0.24757 -0.47329 C 0.23038 -0.48485 0.24566 -0.47607 0.20625 -0.48162 C 0.19757 -0.48301 0.18941 -0.48763 0.1809 -0.4904 C 0.16961 -0.49387 0.15763 -0.4948 0.146 -0.49665 C 0.10677 -0.50913 0.09062 -0.49873 0.03333 -0.49665 C 0.0243 -0.4948 0.01475 -0.4948 0.00625 -0.4904 C -0.00903 -0.48254 0.00989 -0.48855 -0.00799 -0.48393 C -0.01928 -0.4726 -0.01025 -0.47977 -0.03021 -0.47329 C -0.04046 -0.47029 -0.05018 -0.46405 -0.06042 -0.46081 C -0.06667 -0.45202 -0.07778 -0.44832 -0.08577 -0.44139 C -0.09167 -0.43653 -0.09497 -0.43006 -0.10157 -0.42659 C -0.10469 -0.42266 -0.10973 -0.41965 -0.11112 -0.41433 C -0.11337 -0.40485 -0.1165 -0.39514 -0.12066 -0.38636 C -0.12223 -0.3741 -0.12466 -0.36277 -0.12709 -0.35075 C -0.12848 -0.2985 -0.12952 -0.28162 -0.13976 -0.23445 C -0.14237 -0.22243 -0.14341 -0.21179 -0.14757 -0.20046 C -0.15452 -0.15769 -0.17605 -0.11838 -0.20487 -0.09711 C -0.21198 -0.09179 -0.2198 -0.08925 -0.22709 -0.08439 C -0.24497 -0.08509 -0.26563 -0.0763 -0.28091 -0.08879 C -0.29098 -0.09688 -0.27674 -0.08971 -0.28889 -0.09503 C -0.29323 -0.10358 -0.29723 -0.10358 -0.30313 -0.10959 C -0.31059 -0.11746 -0.31146 -0.12509 -0.31754 -0.13318 C -0.32049 -0.14497 -0.31702 -0.1341 -0.32379 -0.14543 C -0.33264 -0.16069 -0.34115 -0.17757 -0.34757 -0.19445 C -0.35 -0.20092 -0.35087 -0.20832 -0.35243 -0.21526 C -0.3533 -0.21965 -0.35556 -0.22821 -0.35556 -0.22798 C -0.35868 -0.25827 -0.35973 -0.29526 -0.34601 -0.32116 C -0.34306 -0.33295 -0.34167 -0.33988 -0.3349 -0.34867 C -0.33282 -0.36 -0.32743 -0.36555 -0.32379 -0.37595 C -0.3224 -0.38035 -0.32223 -0.38474 -0.32066 -0.3889 C -0.31962 -0.39144 -0.31719 -0.3926 -0.31598 -0.39514 C -0.31355 -0.39954 -0.31146 -0.40485 -0.30955 -0.40994 C -0.30834 -0.41341 -0.30799 -0.41734 -0.30643 -0.42058 C -0.30434 -0.42474 -0.30018 -0.42659 -0.29844 -0.43098 C -0.29341 -0.44485 -0.28421 -0.4541 -0.27622 -0.46497 C -0.27136 -0.47121 -0.26528 -0.47514 -0.26042 -0.48162 C -0.25903 -0.4837 -0.25868 -0.48694 -0.25712 -0.48832 C -0.25539 -0.48994 -0.25296 -0.48948 -0.25087 -0.4904 C -0.23698 -0.50821 -0.25382 -0.48832 -0.24132 -0.49873 C -0.24011 -0.49988 -0.23941 -0.50173 -0.2382 -0.50312 C -0.23021 -0.51144 -0.22118 -0.51884 -0.21268 -0.52624 C -0.20886 -0.52925 -0.20695 -0.53572 -0.20313 -0.53896 C -0.19601 -0.54543 -0.19011 -0.55376 -0.18421 -0.56208 C -0.17535 -0.5748 -0.16719 -0.59769 -0.16198 -0.61295 C -0.15469 -0.63468 -0.1632 -0.6178 -0.154 -0.63399 C -0.14601 -0.66682 -0.15018 -0.71075 -0.14931 -0.73988 C -0.14862 -0.76139 -0.14532 -0.78266 -0.13178 -0.79468 C -0.12761 -0.80347 -0.12344 -0.80832 -0.11598 -0.81156 C -0.10452 -0.82682 -0.09792 -0.81873 -0.07934 -0.81595 C -0.07362 -0.81341 -0.06754 -0.81225 -0.06198 -0.80948 C -0.06025 -0.80855 -0.05886 -0.80647 -0.05712 -0.80532 C -0.05556 -0.80439 -0.054 -0.80393 -0.05243 -0.80324 C -0.04844 -0.79931 -0.04375 -0.79676 -0.03976 -0.7926 C -0.03681 -0.78959 -0.0349 -0.78474 -0.03178 -0.78196 C -0.03021 -0.78058 -0.02865 -0.77919 -0.02709 -0.7778 C -0.02518 -0.7741 -0.0224 -0.7711 -0.02066 -0.76717 C -0.01615 -0.75722 -0.01407 -0.74705 -0.00955 -0.73757 C -0.00799 -0.72948 -0.00504 -0.72416 -0.00313 -0.71653 C 0.00069 -0.70173 0.0026 -0.68092 0.01267 -0.67214 C 0.01441 -0.66728 0.01527 -0.66196 0.01736 -0.65734 C 0.02465 -0.64162 0.0368 -0.63537 0.04913 -0.62983 C 0.05746 -0.61942 0.04618 -0.63214 0.05868 -0.62358 C 0.06007 -0.62266 0.06059 -0.62035 0.0618 -0.61919 C 0.06475 -0.61665 0.06822 -0.61503 0.07135 -0.61295 C 0.08611 -0.61919 0.10347 -0.61711 0.11909 -0.61919 C 0.12899 -0.62289 0.13906 -0.62358 0.14913 -0.62566 C 0.15572 -0.62705 0.1618 -0.63029 0.16822 -0.63191 C 0.18906 -0.63746 0.21076 -0.63954 0.23177 -0.64254 C 0.26024 -0.64185 0.28888 -0.64185 0.31736 -0.64046 C 0.33177 -0.63977 0.3427 -0.62543 0.35555 -0.61919 C 0.36197 -0.61295 0.36805 -0.60601 0.37465 -0.60023 C 0.3776 -0.58844 0.3809 -0.57919 0.38732 -0.57064 C 0.39027 -0.55815 0.39392 -0.5459 0.39843 -0.53457 C 0.4 -0.52624 0.40104 -0.51746 0.40312 -0.50913 C 0.40416 -0.5052 0.40625 -0.49665 0.40625 -0.49642 C 0.40642 -0.48832 0.39843 -0.39607 0.41423 -0.36347 C 0.41475 -0.36023 0.41632 -0.35168 0.41736 -0.34867 C 0.41927 -0.34289 0.42378 -0.33156 0.42378 -0.33133 C 0.42552 -0.31931 0.42517 -0.31931 0.4302 -0.31052 C 0.43888 -0.29549 0.43211 -0.29988 0.44132 -0.29572 C 0.44531 -0.2904 0.44982 -0.28647 0.45399 -0.28092 C 0.45694 -0.26913 0.46041 -0.25711 0.46354 -0.24509 C 0.46284 -0.23006 0.46944 -0.17248 0.45069 -0.1563 C 0.44583 -0.14636 0.43697 -0.14289 0.4302 -0.13503 C 0.42569 -0.1304 0.42395 -0.12485 0.41909 -0.12023 C 0.41388 -0.11029 0.41579 -0.10405 0.40798 -0.09711 C 0.40607 -0.08347 0.40451 -0.07422 0.39843 -0.06335 C 0.3967 -0.04393 0.39548 -0.02335 0.39201 -0.00416 C 0.39027 0.00578 0.38732 0.01156 0.38732 0.02127 L 0.20954 0.04023 L 0.05868 -0.3889 L -0.27778 -0.39954 L -0.43021 -0.63191 " pathEditMode="relative" rAng="0" ptsTypes="fffffffffffffffffffffffffffffffffffffffffffffffffffffffffffffffffffffffffffffffffffffffffffffffffffffffffffffffAAAAA">
                                      <p:cBhvr>
                                        <p:cTn id="8" dur="2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393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2948E-6 L -0.13351 1.32948E-6 L -0.13351 0.13202 L -0.26858 0.13202 L -0.26858 0.26589 L -0.4033 0.26589 L -0.4033 0.39954 L -0.53837 0.39954 L -0.53837 0.53318 L -0.67344 0.53318 L -0.67344 0.66659 L -0.80834 0.66659 L -0.80834 0.80023 L -0.94306 0.80023 L -0.94306 0.93433 " pathEditMode="relative" rAng="0" ptsTypes="FFFFFFFFFFFFFFF">
                                      <p:cBhvr>
                                        <p:cTn id="10" dur="2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46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9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3" grpId="0" animBg="1"/>
      <p:bldP spid="125" grpId="0" animBg="1"/>
      <p:bldP spid="81" grpId="0" animBg="1"/>
      <p:bldP spid="82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30719" y="0"/>
            <a:ext cx="9144000" cy="6858000"/>
          </a:xfrm>
          <a:prstGeom prst="rect">
            <a:avLst/>
          </a:prstGeom>
          <a:solidFill>
            <a:srgbClr val="29C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18632"/>
            <a:ext cx="3372357" cy="133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PC\Downloads\2fa7a7_5b8be0f5dad844e18a3248965681fe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958" y="2449149"/>
            <a:ext cx="1158473" cy="79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PC\Downloads\2fa7a7_0509a708a504471c8371d2b672f0c6d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81" y="1039830"/>
            <a:ext cx="1105543" cy="63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PC\Downloads\2fa7a7_ab43894c532a4845abaa8740d025f0d5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69539"/>
            <a:ext cx="596767" cy="9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PC\Downloads\2fa7a7_76f013baa71349988a7ef8a300bdda1c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06" y="618464"/>
            <a:ext cx="1215673" cy="101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PC\Downloads\2fa7a7_e9e4d88b949a4f27bdf4da43814aa8a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30" y="3926110"/>
            <a:ext cx="1394907" cy="7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>
            <a:hlinkClick r:id="rId10" action="ppaction://hlinksldjump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6014"/>
            <a:ext cx="3024336" cy="19452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Llamada ovalada">
            <a:hlinkClick r:id="rId12" action="ppaction://hlinksldjump"/>
          </p:cNvPr>
          <p:cNvSpPr/>
          <p:nvPr/>
        </p:nvSpPr>
        <p:spPr>
          <a:xfrm>
            <a:off x="967692" y="188640"/>
            <a:ext cx="3680224" cy="1872208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solidFill>
                  <a:srgbClr val="FFFF00"/>
                </a:solidFill>
                <a:latin typeface="Bodoni MT" pitchFamily="18" charset="0"/>
              </a:rPr>
              <a:t>¿</a:t>
            </a:r>
            <a:r>
              <a:rPr lang="es-CO" sz="4400" dirty="0" smtClean="0">
                <a:solidFill>
                  <a:srgbClr val="FFFF00"/>
                </a:solidFill>
                <a:latin typeface="Bodoni MT" pitchFamily="18" charset="0"/>
              </a:rPr>
              <a:t>NO SABES?</a:t>
            </a:r>
            <a:endParaRPr lang="es-CO" sz="4400" dirty="0">
              <a:solidFill>
                <a:srgbClr val="FFFF00"/>
              </a:solidFill>
              <a:latin typeface="Bodoni MT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4552619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dirty="0" smtClean="0">
                <a:latin typeface="+mj-lt"/>
              </a:rPr>
              <a:t>Encuentra la imagen correcta deletreada en el </a:t>
            </a:r>
            <a:r>
              <a:rPr lang="es-CO" sz="3000" dirty="0">
                <a:latin typeface="+mj-lt"/>
              </a:rPr>
              <a:t>B</a:t>
            </a:r>
            <a:r>
              <a:rPr lang="es-CO" sz="3000" dirty="0" smtClean="0">
                <a:latin typeface="+mj-lt"/>
              </a:rPr>
              <a:t>oliLetras</a:t>
            </a:r>
            <a:endParaRPr lang="es-CO" sz="3000" dirty="0">
              <a:latin typeface="+mj-lt"/>
            </a:endParaRPr>
          </a:p>
        </p:txBody>
      </p:sp>
      <p:pic>
        <p:nvPicPr>
          <p:cNvPr id="2051" name="Picture 3" descr="C:\Users\PC\Downloads\ardilla real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94" y="3712644"/>
            <a:ext cx="864096" cy="9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 redondeado">
            <a:hlinkClick r:id="rId14" action="ppaction://hlinksldjump"/>
          </p:cNvPr>
          <p:cNvSpPr/>
          <p:nvPr/>
        </p:nvSpPr>
        <p:spPr>
          <a:xfrm>
            <a:off x="1295636" y="6143926"/>
            <a:ext cx="3024336" cy="42426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</a:rPr>
              <a:t>Siguiente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798114" y="2167386"/>
            <a:ext cx="1476456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62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hlinkClick r:id="rId1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107504" y="100189"/>
            <a:ext cx="8928992" cy="6645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12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Elipse">
            <a:hlinkClick r:id="rId12" action="ppaction://hlinksldjump"/>
          </p:cNvPr>
          <p:cNvSpPr/>
          <p:nvPr/>
        </p:nvSpPr>
        <p:spPr>
          <a:xfrm>
            <a:off x="92678" y="2269950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5" name="84 Elipse">
            <a:hlinkClick r:id="rId12" action="ppaction://hlinksldjump"/>
          </p:cNvPr>
          <p:cNvSpPr/>
          <p:nvPr/>
        </p:nvSpPr>
        <p:spPr>
          <a:xfrm>
            <a:off x="53936" y="3559640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6" name="85 Elipse">
            <a:hlinkClick r:id="rId12" action="ppaction://hlinksldjump"/>
          </p:cNvPr>
          <p:cNvSpPr/>
          <p:nvPr/>
        </p:nvSpPr>
        <p:spPr>
          <a:xfrm>
            <a:off x="802212" y="1007152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7" name="86 Elipse"/>
          <p:cNvSpPr/>
          <p:nvPr/>
        </p:nvSpPr>
        <p:spPr>
          <a:xfrm>
            <a:off x="2078446" y="1007153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H</a:t>
            </a:r>
          </a:p>
        </p:txBody>
      </p:sp>
      <p:sp>
        <p:nvSpPr>
          <p:cNvPr id="88" name="87 Elipse">
            <a:hlinkClick r:id="rId12" action="ppaction://hlinksldjump"/>
          </p:cNvPr>
          <p:cNvSpPr/>
          <p:nvPr/>
        </p:nvSpPr>
        <p:spPr>
          <a:xfrm>
            <a:off x="134632" y="2929662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9" name="88 Elipse">
            <a:hlinkClick r:id="rId12" action="ppaction://hlinksldjump"/>
          </p:cNvPr>
          <p:cNvSpPr/>
          <p:nvPr/>
        </p:nvSpPr>
        <p:spPr>
          <a:xfrm>
            <a:off x="3348807" y="1020652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0" name="89 Elipse">
            <a:hlinkClick r:id="rId12" action="ppaction://hlinksldjump"/>
          </p:cNvPr>
          <p:cNvSpPr/>
          <p:nvPr/>
        </p:nvSpPr>
        <p:spPr>
          <a:xfrm>
            <a:off x="152358" y="1007153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1" name="90 Elipse">
            <a:hlinkClick r:id="rId12" action="ppaction://hlinksldjump"/>
          </p:cNvPr>
          <p:cNvSpPr/>
          <p:nvPr/>
        </p:nvSpPr>
        <p:spPr>
          <a:xfrm>
            <a:off x="2699791" y="1020652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2" name="91 Elipse">
            <a:hlinkClick r:id="rId12" action="ppaction://hlinksldjump"/>
          </p:cNvPr>
          <p:cNvSpPr/>
          <p:nvPr/>
        </p:nvSpPr>
        <p:spPr>
          <a:xfrm>
            <a:off x="6590966" y="1703841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3" name="92 Elipse"/>
          <p:cNvSpPr/>
          <p:nvPr/>
        </p:nvSpPr>
        <p:spPr>
          <a:xfrm>
            <a:off x="5337685" y="3645024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C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4" name="93 Elipse">
            <a:hlinkClick r:id="rId12" action="ppaction://hlinksldjump"/>
          </p:cNvPr>
          <p:cNvSpPr/>
          <p:nvPr/>
        </p:nvSpPr>
        <p:spPr>
          <a:xfrm>
            <a:off x="5924596" y="1649183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5" name="94 Elipse">
            <a:hlinkClick r:id="rId12" action="ppaction://hlinksldjump"/>
          </p:cNvPr>
          <p:cNvSpPr/>
          <p:nvPr/>
        </p:nvSpPr>
        <p:spPr>
          <a:xfrm>
            <a:off x="5967505" y="3645024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6" name="95 Elipse">
            <a:hlinkClick r:id="rId12" action="ppaction://hlinksldjump"/>
          </p:cNvPr>
          <p:cNvSpPr/>
          <p:nvPr/>
        </p:nvSpPr>
        <p:spPr>
          <a:xfrm>
            <a:off x="5349475" y="4293096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7" name="96 Elipse"/>
          <p:cNvSpPr/>
          <p:nvPr/>
        </p:nvSpPr>
        <p:spPr>
          <a:xfrm>
            <a:off x="5376523" y="4941168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8" name="97 Elipse">
            <a:hlinkClick r:id="rId12" action="ppaction://hlinksldjump"/>
          </p:cNvPr>
          <p:cNvSpPr/>
          <p:nvPr/>
        </p:nvSpPr>
        <p:spPr>
          <a:xfrm>
            <a:off x="5292080" y="6247267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9" name="98 Elipse">
            <a:hlinkClick r:id="rId12" action="ppaction://hlinksldjump"/>
          </p:cNvPr>
          <p:cNvSpPr/>
          <p:nvPr/>
        </p:nvSpPr>
        <p:spPr>
          <a:xfrm>
            <a:off x="5340938" y="1649184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0" name="99 Elipse">
            <a:hlinkClick r:id="rId12" action="ppaction://hlinksldjump"/>
          </p:cNvPr>
          <p:cNvSpPr/>
          <p:nvPr/>
        </p:nvSpPr>
        <p:spPr>
          <a:xfrm>
            <a:off x="1463346" y="1003611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1" name="100 Elipse">
            <a:hlinkClick r:id="rId12" action="ppaction://hlinksldjump"/>
          </p:cNvPr>
          <p:cNvSpPr/>
          <p:nvPr/>
        </p:nvSpPr>
        <p:spPr>
          <a:xfrm>
            <a:off x="712291" y="2269950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2" name="101 Elipse">
            <a:hlinkClick r:id="rId12" action="ppaction://hlinksldjump"/>
          </p:cNvPr>
          <p:cNvSpPr/>
          <p:nvPr/>
        </p:nvSpPr>
        <p:spPr>
          <a:xfrm>
            <a:off x="48823" y="4793238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3" name="102 Elipse">
            <a:hlinkClick r:id="rId12" action="ppaction://hlinksldjump"/>
          </p:cNvPr>
          <p:cNvSpPr/>
          <p:nvPr/>
        </p:nvSpPr>
        <p:spPr>
          <a:xfrm>
            <a:off x="3203848" y="2311207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4" name="103 Elipse">
            <a:hlinkClick r:id="rId12" action="ppaction://hlinksldjump"/>
          </p:cNvPr>
          <p:cNvSpPr/>
          <p:nvPr/>
        </p:nvSpPr>
        <p:spPr>
          <a:xfrm>
            <a:off x="3922985" y="2295350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5" name="104 Elipse">
            <a:hlinkClick r:id="rId12" action="ppaction://hlinksldjump"/>
          </p:cNvPr>
          <p:cNvSpPr/>
          <p:nvPr/>
        </p:nvSpPr>
        <p:spPr>
          <a:xfrm>
            <a:off x="3871689" y="1649184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6" name="105 Elipse">
            <a:hlinkClick r:id="rId12" action="ppaction://hlinksldjump"/>
          </p:cNvPr>
          <p:cNvSpPr/>
          <p:nvPr/>
        </p:nvSpPr>
        <p:spPr>
          <a:xfrm>
            <a:off x="3957658" y="1042390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7" name="106 Elipse">
            <a:hlinkClick r:id="rId12" action="ppaction://hlinksldjump"/>
          </p:cNvPr>
          <p:cNvSpPr/>
          <p:nvPr/>
        </p:nvSpPr>
        <p:spPr>
          <a:xfrm>
            <a:off x="5340938" y="980798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8" name="107 Elipse">
            <a:hlinkClick r:id="rId12" action="ppaction://hlinksldjump"/>
          </p:cNvPr>
          <p:cNvSpPr/>
          <p:nvPr/>
        </p:nvSpPr>
        <p:spPr>
          <a:xfrm>
            <a:off x="6012338" y="964136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9" name="108 Elipse">
            <a:hlinkClick r:id="rId12" action="ppaction://hlinksldjump"/>
          </p:cNvPr>
          <p:cNvSpPr/>
          <p:nvPr/>
        </p:nvSpPr>
        <p:spPr>
          <a:xfrm>
            <a:off x="6015845" y="4293096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0" name="109 Elipse">
            <a:hlinkClick r:id="rId12" action="ppaction://hlinksldjump"/>
          </p:cNvPr>
          <p:cNvSpPr/>
          <p:nvPr/>
        </p:nvSpPr>
        <p:spPr>
          <a:xfrm>
            <a:off x="5977827" y="4941168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1" name="110 Elipse">
            <a:hlinkClick r:id="rId12" action="ppaction://hlinksldjump"/>
          </p:cNvPr>
          <p:cNvSpPr/>
          <p:nvPr/>
        </p:nvSpPr>
        <p:spPr>
          <a:xfrm>
            <a:off x="5392384" y="2351831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2" name="111 Elipse">
            <a:hlinkClick r:id="rId12" action="ppaction://hlinksldjump"/>
          </p:cNvPr>
          <p:cNvSpPr/>
          <p:nvPr/>
        </p:nvSpPr>
        <p:spPr>
          <a:xfrm>
            <a:off x="7237239" y="3025385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9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3" name="112 Elipse">
            <a:hlinkClick r:id="rId12" action="ppaction://hlinksldjump"/>
          </p:cNvPr>
          <p:cNvSpPr/>
          <p:nvPr/>
        </p:nvSpPr>
        <p:spPr>
          <a:xfrm>
            <a:off x="7884368" y="3025385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4" name="113 Elipse"/>
          <p:cNvSpPr/>
          <p:nvPr/>
        </p:nvSpPr>
        <p:spPr>
          <a:xfrm>
            <a:off x="3957657" y="6135507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I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5" name="114 Elipse"/>
          <p:cNvSpPr/>
          <p:nvPr/>
        </p:nvSpPr>
        <p:spPr>
          <a:xfrm>
            <a:off x="3224052" y="5606593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6" name="115 Elipse">
            <a:hlinkClick r:id="rId12" action="ppaction://hlinksldjump"/>
          </p:cNvPr>
          <p:cNvSpPr/>
          <p:nvPr/>
        </p:nvSpPr>
        <p:spPr>
          <a:xfrm>
            <a:off x="3201962" y="5023131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7" name="116 Elipse">
            <a:hlinkClick r:id="rId12" action="ppaction://hlinksldjump"/>
          </p:cNvPr>
          <p:cNvSpPr/>
          <p:nvPr/>
        </p:nvSpPr>
        <p:spPr>
          <a:xfrm>
            <a:off x="3830387" y="5532061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8" name="117 Elipse">
            <a:hlinkClick r:id="rId12" action="ppaction://hlinksldjump"/>
          </p:cNvPr>
          <p:cNvSpPr/>
          <p:nvPr/>
        </p:nvSpPr>
        <p:spPr>
          <a:xfrm>
            <a:off x="3849899" y="4941168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9" name="118 Elipse"/>
          <p:cNvSpPr/>
          <p:nvPr/>
        </p:nvSpPr>
        <p:spPr>
          <a:xfrm>
            <a:off x="1935844" y="4869160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0" name="119 Elipse">
            <a:hlinkClick r:id="rId12" action="ppaction://hlinksldjump"/>
          </p:cNvPr>
          <p:cNvSpPr/>
          <p:nvPr/>
        </p:nvSpPr>
        <p:spPr>
          <a:xfrm>
            <a:off x="6693178" y="1003610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1" name="120 Elipse">
            <a:hlinkClick r:id="rId12" action="ppaction://hlinksldjump"/>
          </p:cNvPr>
          <p:cNvSpPr/>
          <p:nvPr/>
        </p:nvSpPr>
        <p:spPr>
          <a:xfrm>
            <a:off x="4654442" y="6165304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2" name="121 Elipse">
            <a:hlinkClick r:id="rId12" action="ppaction://hlinksldjump"/>
          </p:cNvPr>
          <p:cNvSpPr/>
          <p:nvPr/>
        </p:nvSpPr>
        <p:spPr>
          <a:xfrm>
            <a:off x="2609576" y="5549131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3" name="122 Elipse">
            <a:hlinkClick r:id="rId12" action="ppaction://hlinksldjump"/>
          </p:cNvPr>
          <p:cNvSpPr/>
          <p:nvPr/>
        </p:nvSpPr>
        <p:spPr>
          <a:xfrm>
            <a:off x="1955949" y="2318022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4" name="123 Elipse">
            <a:hlinkClick r:id="rId12" action="ppaction://hlinksldjump"/>
          </p:cNvPr>
          <p:cNvSpPr/>
          <p:nvPr/>
        </p:nvSpPr>
        <p:spPr>
          <a:xfrm>
            <a:off x="2555776" y="2318022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5" name="124 Elipse"/>
          <p:cNvSpPr/>
          <p:nvPr/>
        </p:nvSpPr>
        <p:spPr>
          <a:xfrm>
            <a:off x="1955949" y="3015430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E</a:t>
            </a:r>
          </a:p>
        </p:txBody>
      </p:sp>
      <p:sp>
        <p:nvSpPr>
          <p:cNvPr id="126" name="125 Elipse">
            <a:hlinkClick r:id="rId12" action="ppaction://hlinksldjump"/>
          </p:cNvPr>
          <p:cNvSpPr/>
          <p:nvPr/>
        </p:nvSpPr>
        <p:spPr>
          <a:xfrm>
            <a:off x="1966073" y="3673456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7" name="126 Elipse">
            <a:hlinkClick r:id="rId12" action="ppaction://hlinksldjump"/>
          </p:cNvPr>
          <p:cNvSpPr/>
          <p:nvPr/>
        </p:nvSpPr>
        <p:spPr>
          <a:xfrm>
            <a:off x="666164" y="4737059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8" name="127 Elipse">
            <a:hlinkClick r:id="rId12" action="ppaction://hlinksldjump"/>
          </p:cNvPr>
          <p:cNvSpPr/>
          <p:nvPr/>
        </p:nvSpPr>
        <p:spPr>
          <a:xfrm>
            <a:off x="727479" y="2929661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9" name="128 Elipse">
            <a:hlinkClick r:id="rId12" action="ppaction://hlinksldjump"/>
          </p:cNvPr>
          <p:cNvSpPr/>
          <p:nvPr/>
        </p:nvSpPr>
        <p:spPr>
          <a:xfrm>
            <a:off x="2609577" y="3729885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0" name="129 Elipse"/>
          <p:cNvSpPr/>
          <p:nvPr/>
        </p:nvSpPr>
        <p:spPr>
          <a:xfrm>
            <a:off x="712290" y="4111588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1" name="130 Elipse">
            <a:hlinkClick r:id="rId12" action="ppaction://hlinksldjump"/>
          </p:cNvPr>
          <p:cNvSpPr/>
          <p:nvPr/>
        </p:nvSpPr>
        <p:spPr>
          <a:xfrm>
            <a:off x="61364" y="4163560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2" name="131 Elipse">
            <a:hlinkClick r:id="rId12" action="ppaction://hlinksldjump"/>
          </p:cNvPr>
          <p:cNvSpPr/>
          <p:nvPr/>
        </p:nvSpPr>
        <p:spPr>
          <a:xfrm>
            <a:off x="2609577" y="4358933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3" name="132 Elipse">
            <a:hlinkClick r:id="rId12" action="ppaction://hlinksldjump"/>
          </p:cNvPr>
          <p:cNvSpPr/>
          <p:nvPr/>
        </p:nvSpPr>
        <p:spPr>
          <a:xfrm>
            <a:off x="3194159" y="4358932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4" name="133 Elipse">
            <a:hlinkClick r:id="rId12" action="ppaction://hlinksldjump"/>
          </p:cNvPr>
          <p:cNvSpPr/>
          <p:nvPr/>
        </p:nvSpPr>
        <p:spPr>
          <a:xfrm>
            <a:off x="3871689" y="4358935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5" name="134 Elipse">
            <a:hlinkClick r:id="rId12" action="ppaction://hlinksldjump"/>
          </p:cNvPr>
          <p:cNvSpPr/>
          <p:nvPr/>
        </p:nvSpPr>
        <p:spPr>
          <a:xfrm>
            <a:off x="3213518" y="3688698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6" name="135 Elipse">
            <a:hlinkClick r:id="rId12" action="ppaction://hlinksldjump"/>
          </p:cNvPr>
          <p:cNvSpPr/>
          <p:nvPr/>
        </p:nvSpPr>
        <p:spPr>
          <a:xfrm>
            <a:off x="3871689" y="3688697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7" name="136 Elipse">
            <a:hlinkClick r:id="rId12" action="ppaction://hlinksldjump"/>
          </p:cNvPr>
          <p:cNvSpPr/>
          <p:nvPr/>
        </p:nvSpPr>
        <p:spPr>
          <a:xfrm>
            <a:off x="1980654" y="4303051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8" name="137 Elipse">
            <a:hlinkClick r:id="rId12" action="ppaction://hlinksldjump"/>
          </p:cNvPr>
          <p:cNvSpPr/>
          <p:nvPr/>
        </p:nvSpPr>
        <p:spPr>
          <a:xfrm>
            <a:off x="2588282" y="4965952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9" name="138 Elipse">
            <a:hlinkClick r:id="rId12" action="ppaction://hlinksldjump"/>
          </p:cNvPr>
          <p:cNvSpPr/>
          <p:nvPr/>
        </p:nvSpPr>
        <p:spPr>
          <a:xfrm>
            <a:off x="119242" y="5482775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0" name="139 Elipse">
            <a:hlinkClick r:id="rId12" action="ppaction://hlinksldjump"/>
          </p:cNvPr>
          <p:cNvSpPr/>
          <p:nvPr/>
        </p:nvSpPr>
        <p:spPr>
          <a:xfrm>
            <a:off x="756519" y="5433693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1" name="140 Elipse"/>
          <p:cNvSpPr/>
          <p:nvPr/>
        </p:nvSpPr>
        <p:spPr>
          <a:xfrm>
            <a:off x="1926774" y="5501253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L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8" name="77 Rectángulo"/>
          <p:cNvSpPr/>
          <p:nvPr/>
        </p:nvSpPr>
        <p:spPr>
          <a:xfrm rot="5400000">
            <a:off x="2346097" y="3219323"/>
            <a:ext cx="5066505" cy="3934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127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21" y="1633612"/>
            <a:ext cx="3723961" cy="5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188" y="3553244"/>
            <a:ext cx="3349074" cy="5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9" y="3495771"/>
            <a:ext cx="685100" cy="55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41" y="3031712"/>
            <a:ext cx="2002617" cy="5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3871689" cy="71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32173"/>
            <a:ext cx="3413872" cy="5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19521" y="1324150"/>
            <a:ext cx="1476460" cy="5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51227" y="4545401"/>
            <a:ext cx="2564865" cy="5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76 Elipse">
            <a:hlinkClick r:id="rId12" action="ppaction://hlinksldjump"/>
          </p:cNvPr>
          <p:cNvSpPr/>
          <p:nvPr/>
        </p:nvSpPr>
        <p:spPr>
          <a:xfrm>
            <a:off x="6006649" y="2351830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9" name="78 Elipse">
            <a:hlinkClick r:id="rId12" action="ppaction://hlinksldjump"/>
          </p:cNvPr>
          <p:cNvSpPr/>
          <p:nvPr/>
        </p:nvSpPr>
        <p:spPr>
          <a:xfrm>
            <a:off x="7914806" y="1083075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0" name="79 Elipse">
            <a:hlinkClick r:id="rId12" action="ppaction://hlinksldjump"/>
          </p:cNvPr>
          <p:cNvSpPr/>
          <p:nvPr/>
        </p:nvSpPr>
        <p:spPr>
          <a:xfrm>
            <a:off x="6009655" y="6175259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1" name="80 Elipse"/>
          <p:cNvSpPr/>
          <p:nvPr/>
        </p:nvSpPr>
        <p:spPr>
          <a:xfrm>
            <a:off x="6693177" y="6165303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Ó</a:t>
            </a:r>
          </a:p>
        </p:txBody>
      </p:sp>
      <p:sp>
        <p:nvSpPr>
          <p:cNvPr id="82" name="81 Elipse"/>
          <p:cNvSpPr/>
          <p:nvPr/>
        </p:nvSpPr>
        <p:spPr>
          <a:xfrm>
            <a:off x="7294469" y="2351831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R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3" name="82 Elipse">
            <a:hlinkClick r:id="rId12" action="ppaction://hlinksldjump"/>
          </p:cNvPr>
          <p:cNvSpPr/>
          <p:nvPr/>
        </p:nvSpPr>
        <p:spPr>
          <a:xfrm>
            <a:off x="7945836" y="2318022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3" name="142 Elipse">
            <a:hlinkClick r:id="rId12" action="ppaction://hlinksldjump"/>
          </p:cNvPr>
          <p:cNvSpPr/>
          <p:nvPr/>
        </p:nvSpPr>
        <p:spPr>
          <a:xfrm>
            <a:off x="5392383" y="5599195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6" name="145 Elipse">
            <a:hlinkClick r:id="rId12" action="ppaction://hlinksldjump"/>
          </p:cNvPr>
          <p:cNvSpPr/>
          <p:nvPr/>
        </p:nvSpPr>
        <p:spPr>
          <a:xfrm>
            <a:off x="5977827" y="5549132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7" name="146 Elipse">
            <a:hlinkClick r:id="rId12" action="ppaction://hlinksldjump"/>
          </p:cNvPr>
          <p:cNvSpPr/>
          <p:nvPr/>
        </p:nvSpPr>
        <p:spPr>
          <a:xfrm>
            <a:off x="6680307" y="2351831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8" name="147 Elipse">
            <a:hlinkClick r:id="rId12" action="ppaction://hlinksldjump"/>
          </p:cNvPr>
          <p:cNvSpPr/>
          <p:nvPr/>
        </p:nvSpPr>
        <p:spPr>
          <a:xfrm>
            <a:off x="8539869" y="1703841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9" name="148 Elipse">
            <a:hlinkClick r:id="rId12" action="ppaction://hlinksldjump"/>
          </p:cNvPr>
          <p:cNvSpPr/>
          <p:nvPr/>
        </p:nvSpPr>
        <p:spPr>
          <a:xfrm>
            <a:off x="8539869" y="2344242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0" name="149 Elipse">
            <a:hlinkClick r:id="rId12" action="ppaction://hlinksldjump"/>
          </p:cNvPr>
          <p:cNvSpPr/>
          <p:nvPr/>
        </p:nvSpPr>
        <p:spPr>
          <a:xfrm>
            <a:off x="7914805" y="3726985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807" y="4952498"/>
            <a:ext cx="1229194" cy="5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" name="151 Elipse">
            <a:hlinkClick r:id="rId12" action="ppaction://hlinksldjump"/>
          </p:cNvPr>
          <p:cNvSpPr/>
          <p:nvPr/>
        </p:nvSpPr>
        <p:spPr>
          <a:xfrm>
            <a:off x="8489927" y="3726986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3" name="152 Elipse"/>
          <p:cNvSpPr/>
          <p:nvPr/>
        </p:nvSpPr>
        <p:spPr>
          <a:xfrm>
            <a:off x="7301713" y="3738537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T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4" name="153 Elipse"/>
          <p:cNvSpPr/>
          <p:nvPr/>
        </p:nvSpPr>
        <p:spPr>
          <a:xfrm>
            <a:off x="8520957" y="3015430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E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5" name="154 Elipse">
            <a:hlinkClick r:id="rId12" action="ppaction://hlinksldjump"/>
          </p:cNvPr>
          <p:cNvSpPr/>
          <p:nvPr/>
        </p:nvSpPr>
        <p:spPr>
          <a:xfrm>
            <a:off x="7252564" y="4358935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6" name="155 Elipse">
            <a:hlinkClick r:id="rId12" action="ppaction://hlinksldjump"/>
          </p:cNvPr>
          <p:cNvSpPr/>
          <p:nvPr/>
        </p:nvSpPr>
        <p:spPr>
          <a:xfrm>
            <a:off x="7876834" y="4304646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7" name="156 Elipse">
            <a:hlinkClick r:id="rId12" action="ppaction://hlinksldjump"/>
          </p:cNvPr>
          <p:cNvSpPr/>
          <p:nvPr/>
        </p:nvSpPr>
        <p:spPr>
          <a:xfrm>
            <a:off x="8498570" y="4358934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8" name="157 Elipse">
            <a:hlinkClick r:id="rId12" action="ppaction://hlinksldjump"/>
          </p:cNvPr>
          <p:cNvSpPr/>
          <p:nvPr/>
        </p:nvSpPr>
        <p:spPr>
          <a:xfrm>
            <a:off x="7252563" y="5033086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9" name="158 Elipse">
            <a:hlinkClick r:id="rId12" action="ppaction://hlinksldjump"/>
          </p:cNvPr>
          <p:cNvSpPr/>
          <p:nvPr/>
        </p:nvSpPr>
        <p:spPr>
          <a:xfrm>
            <a:off x="7252562" y="5666226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0" name="159 Elipse">
            <a:hlinkClick r:id="rId12" action="ppaction://hlinksldjump"/>
          </p:cNvPr>
          <p:cNvSpPr/>
          <p:nvPr/>
        </p:nvSpPr>
        <p:spPr>
          <a:xfrm>
            <a:off x="7885742" y="5664186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1" name="160 Elipse"/>
          <p:cNvSpPr/>
          <p:nvPr/>
        </p:nvSpPr>
        <p:spPr>
          <a:xfrm>
            <a:off x="8539869" y="5676660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P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62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13" y="6300574"/>
            <a:ext cx="1833841" cy="5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" name="163 Elipse">
            <a:hlinkClick r:id="rId12" action="ppaction://hlinksldjump"/>
          </p:cNvPr>
          <p:cNvSpPr/>
          <p:nvPr/>
        </p:nvSpPr>
        <p:spPr>
          <a:xfrm>
            <a:off x="1331640" y="5517232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41" name="Picture 17">
            <a:hlinkHover r:id="rId12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9" y="402404"/>
            <a:ext cx="5064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9" descr="https://pixabay.com/static/uploads/photo/2013/07/12/14/57/ghost-149104_640.png">
            <a:hlinkHover r:id="rId12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22" y="176357"/>
            <a:ext cx="518746" cy="5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1" descr="http://files.softicons.com/download/game-icons/classic-games-icons-by-thvg/png/512/Pacman%202.png">
            <a:hlinkHover r:id="rId1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54" y="6098170"/>
            <a:ext cx="547992" cy="5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164 Elipse">
            <a:hlinkClick r:id="rId24" action="ppaction://hlinksldjump"/>
          </p:cNvPr>
          <p:cNvSpPr/>
          <p:nvPr/>
        </p:nvSpPr>
        <p:spPr>
          <a:xfrm>
            <a:off x="8539869" y="1047492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2" name="141 Elipse"/>
          <p:cNvSpPr/>
          <p:nvPr/>
        </p:nvSpPr>
        <p:spPr>
          <a:xfrm>
            <a:off x="7923415" y="1695048"/>
            <a:ext cx="575121" cy="5661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Arial Black" pitchFamily="34" charset="0"/>
              </a:rPr>
              <a:t>O</a:t>
            </a:r>
            <a:endParaRPr lang="es-CO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6.35838E-7 C 0.02916 0.00463 0.05815 0.01156 0.08732 0.0148 C 0.11076 0.01734 0.13419 0.00763 0.15711 0.00208 C 0.19305 0.00347 0.22933 0.00139 0.2651 0.00625 C 0.26892 0.00671 0.27308 0.01665 0.27308 0.01665 C 0.27655 0.02613 0.27985 0.03769 0.28419 0.04648 C 0.28767 0.06544 0.28749 0.08948 0.27152 0.09503 C 0.26562 0.10266 0.25728 0.10497 0.2493 0.10752 C 0.24339 0.11515 0.23593 0.11307 0.22864 0.11607 C 0.21162 0.1237 0.19339 0.12578 0.17621 0.13295 C 0.1736 0.1385 0.17065 0.14405 0.16666 0.14798 C 0.16353 0.15099 0.15971 0.1526 0.15711 0.1563 C 0.15225 0.16324 0.14357 0.17226 0.13662 0.17526 C 0.13246 0.18058 0.12708 0.18359 0.12221 0.18821 C 0.11909 0.19122 0.11267 0.19653 0.11267 0.19653 C 0.11093 0.19977 0.10537 0.20648 0.1144 0.20694 C 0.1302 0.20786 0.14617 0.20578 0.16197 0.20486 C 0.17517 0.2007 0.18697 0.19122 0.19999 0.18567 C 0.21735 0.1785 0.23437 0.17688 0.25242 0.17526 C 0.27725 0.16185 0.3269 0.16763 0.346 0.16694 C 0.36822 0.15538 0.39287 0.1644 0.41596 0.1563 C 0.46735 0.15815 0.51197 0.16694 0.56353 0.16902 C 0.58089 0.17688 0.59773 0.18359 0.61596 0.18567 C 0.63037 0.18474 0.64617 0.1785 0.66041 0.18151 C 0.69062 0.17781 0.72326 0.17064 0.75242 0.18359 C 0.7578 0.18867 0.76267 0.19191 0.76666 0.19862 C 0.76909 0.20232 0.77308 0.2111 0.77308 0.2111 C 0.78194 0.24786 0.77239 0.26289 0.7493 0.27029 C 0.74131 0.277 0.73263 0.27908 0.72378 0.28301 C 0.71041 0.28879 0.70416 0.29203 0.68888 0.29596 C 0.66249 0.29503 0.63593 0.29619 0.60954 0.29388 C 0.60294 0.29341 0.59704 0.28833 0.59044 0.28717 C 0.5578 0.28208 0.5736 0.2837 0.54287 0.28116 C 0.52951 0.27792 0.52135 0.2763 0.50642 0.27468 C 0.49287 0.28116 0.47777 0.27792 0.46353 0.28116 C 0.45763 0.28509 0.45277 0.28995 0.44773 0.29596 C 0.44496 0.29919 0.44235 0.30289 0.43975 0.30636 C 0.43819 0.30844 0.43489 0.3126 0.43489 0.3126 C 0.43176 0.32555 0.42985 0.33804 0.42708 0.35099 C 0.42673 0.35468 0.42534 0.37665 0.42378 0.38266 C 0.41787 0.40509 0.39652 0.40509 0.38263 0.40995 C 0.3743 0.42081 0.36093 0.41596 0.35086 0.40995 C 0.3486 0.40879 0.34669 0.40671 0.34444 0.40578 C 0.34131 0.40416 0.33489 0.40162 0.33489 0.40162 C 0.32846 0.39584 0.32169 0.39214 0.3144 0.3889 C 0.31232 0.38682 0.31023 0.38428 0.30798 0.38266 C 0.30659 0.38151 0.30468 0.38197 0.30329 0.38058 C 0.29444 0.37179 0.28853 0.35677 0.27933 0.34844 C 0.27326 0.34312 0.26562 0.33549 0.25885 0.33179 C 0.24027 0.32093 0.26805 0.3422 0.24287 0.32555 C 0.23471 0.32 0.22812 0.31677 0.21909 0.31468 C 0.20051 0.30682 0.21284 0.31052 0.18107 0.3126 C 0.17898 0.31422 0.1769 0.31584 0.17464 0.31677 C 0.17308 0.31792 0.171 0.31723 0.16996 0.31885 C 0.16857 0.32139 0.16892 0.32463 0.16822 0.32763 C 0.16596 0.33711 0.16458 0.34636 0.16041 0.35515 C 0.15433 0.38775 0.13437 0.38636 0.11267 0.3889 C 0.10398 0.38798 0.0828 0.38451 0.07308 0.3889 C 0.07152 0.3896 0.07204 0.3933 0.07152 0.39538 C 0.07048 0.42659 0.06232 0.49503 0.07464 0.52 C 0.07933 0.54844 0.0743 0.53018 0.08576 0.55353 C 0.0868 0.55584 0.08732 0.55862 0.08888 0.56023 C 0.09079 0.56185 0.09322 0.56162 0.0953 0.56208 C 0.11423 0.57873 0.16926 0.56463 0.17464 0.5644 C 0.18819 0.55538 0.20103 0.55168 0.21596 0.54937 C 0.25676 0.55029 0.30607 0.54428 0.3493 0.55584 C 0.37308 0.55515 0.39982 0.56694 0.42065 0.55168 C 0.42499 0.54844 0.42846 0.54197 0.43333 0.54104 C 0.4427 0.53919 0.44773 0.53873 0.45711 0.53457 C 0.46197 0.53272 0.47152 0.52856 0.47152 0.52856 C 0.47378 0.52532 0.47621 0.52116 0.47933 0.52 C 0.48558 0.517 0.49843 0.51353 0.49843 0.51353 C 0.50051 0.51237 0.5026 0.51075 0.50485 0.50937 C 0.50642 0.50844 0.50833 0.50867 0.50954 0.50729 C 0.51076 0.50567 0.51023 0.50266 0.5111 0.50104 C 0.51336 0.49596 0.51527 0.49596 0.51909 0.49434 C 0.52308 0.48925 0.52829 0.48578 0.53176 0.47977 C 0.53819 0.4689 0.54044 0.45434 0.54444 0.44162 C 0.55503 0.40971 0.57447 0.38474 0.59999 0.37619 C 0.60937 0.36671 0.61874 0.36093 0.6302 0.35723 C 0.63905 0.34937 0.64374 0.35006 0.65555 0.34844 C 0.67152 0.34937 0.68732 0.3496 0.70329 0.35099 C 0.71232 0.35145 0.71996 0.3563 0.72864 0.35931 C 0.74982 0.36601 0.76978 0.37758 0.79044 0.38682 C 0.796 0.39376 0.80346 0.39746 0.80954 0.40347 C 0.81926 0.41341 0.82395 0.42844 0.8302 0.44162 C 0.83124 0.4481 0.83333 0.45434 0.83333 0.46081 C 0.83333 0.47353 0.83228 0.48648 0.8302 0.49896 C 0.82898 0.50659 0.82135 0.51099 0.81753 0.51584 C 0.81371 0.52023 0.81058 0.52648 0.80642 0.53041 C 0.80433 0.53272 0.8019 0.53434 0.79999 0.53688 C 0.79062 0.54775 0.79235 0.55445 0.77933 0.56023 C 0.76076 0.5785 0.74878 0.56879 0.72221 0.56625 C 0.70537 0.56463 0.68836 0.56347 0.67152 0.56208 C 0.64079 0.56278 0.61006 0.56278 0.57933 0.5644 C 0.56944 0.56463 0.55867 0.57688 0.5493 0.58104 C 0.54808 0.58613 0.54461 0.59052 0.54444 0.59607 C 0.54392 0.61133 0.54496 0.62705 0.546 0.64232 C 0.54617 0.64463 0.54652 0.64717 0.54773 0.64879 C 0.5493 0.6511 0.55208 0.65133 0.55398 0.65295 C 0.56735 0.66544 0.57464 0.66798 0.59218 0.66983 C 0.62951 0.67977 0.6651 0.66636 0.70155 0.66151 C 0.72482 0.6622 0.74826 0.66197 0.77152 0.66382 C 0.77343 0.66382 0.77447 0.66705 0.77621 0.66798 C 0.78298 0.67122 0.78923 0.67029 0.7953 0.6763 C 0.81267 0.69411 0.81562 0.72139 0.82065 0.74798 C 0.82013 0.76 0.821 0.77226 0.81909 0.78405 C 0.81735 0.79468 0.8052 0.80648 0.79843 0.80971 C 0.79374 0.81573 0.79044 0.81919 0.78419 0.8222 C 0.77708 0.83214 0.78558 0.82151 0.77621 0.82844 C 0.76492 0.83677 0.75572 0.84763 0.74287 0.85179 C 0.72378 0.8696 0.73697 0.85919 0.68419 0.85411 C 0.67673 0.85341 0.66162 0.8444 0.65555 0.84139 C 0.64374 0.83492 0.63003 0.82914 0.61753 0.82659 C 0.59982 0.81642 0.5835 0.80255 0.5651 0.79468 C 0.55555 0.78151 0.53801 0.77549 0.52551 0.76925 C 0.51735 0.76509 0.50833 0.75792 0.49999 0.75468 C 0.48176 0.74729 0.46336 0.74197 0.44444 0.73966 C 0.42482 0.74127 0.4052 0.74151 0.38576 0.74382 C 0.37135 0.74544 0.35503 0.75468 0.34131 0.7607 C 0.3276 0.77966 0.29826 0.77041 0.28263 0.76925 C 0.28159 0.7681 0.28055 0.76648 0.27933 0.76509 C 0.27742 0.76324 0.27482 0.76301 0.27308 0.7607 C 0.27048 0.75792 0.26909 0.75376 0.26666 0.75052 C 0.26405 0.74705 0.25885 0.73966 0.25885 0.73966 C 0.25624 0.73041 0.2552 0.72694 0.25398 0.71445 C 0.25294 0.70382 0.25416 0.69295 0.25242 0.68278 C 0.25208 0.68023 0.24912 0.68023 0.24773 0.67862 C 0.23801 0.66798 0.22464 0.67191 0.21267 0.66798 C 0.19878 0.66937 0.19166 0.67099 0.17933 0.67399 C 0.17152 0.68139 0.16405 0.68648 0.15711 0.69549 C 0.14756 0.7207 0.14062 0.74798 0.13489 0.77549 C 0.13228 0.78798 0.13333 0.7963 0.12551 0.80324 C 0.12447 0.8074 0.12499 0.81318 0.12221 0.81573 C 0.11701 0.82058 0.11249 0.8222 0.10642 0.82428 C 0.09652 0.8326 0.0835 0.82474 0.07308 0.81989 C 0.06701 0.81388 0.0618 0.80717 0.05555 0.80093 C 0.05503 0.79815 0.05485 0.79515 0.05398 0.79237 C 0.05329 0.79006 0.05138 0.78844 0.05086 0.78636 C 0.04982 0.7822 0.04999 0.77758 0.0493 0.77341 C 0.04843 0.76786 0.046 0.75653 0.046 0.75653 C 0.04773 0.74312 0.04808 0.73064 0.05711 0.72301 C 0.0618 0.71075 0.06145 0.70567 0.06996 0.69734 C 0.07499 0.6874 0.09131 0.67607 0.09999 0.67214 C 0.10659 0.66382 0.11249 0.66382 0.12065 0.65942 C 0.13801 0.64971 0.12187 0.65457 0.14287 0.6511 C 0.1493 0.6481 0.15728 0.64625 0.16353 0.64232 C 0.17517 0.63538 0.18593 0.62775 0.19843 0.62359 C 0.19999 0.62127 0.20138 0.61873 0.20329 0.61711 C 0.20624 0.61526 0.21267 0.61272 0.21267 0.61272 C 0.21909 0.60463 0.22829 0.60301 0.23662 0.60023 C 0.24669 0.59122 0.26458 0.59122 0.27621 0.5896 C 0.27742 0.58937 0.29096 0.58613 0.29218 0.58521 C 0.29392 0.58451 0.29496 0.58174 0.29687 0.58104 C 0.30208 0.57942 0.30746 0.57966 0.31267 0.57919 C 0.31753 0.57758 0.32256 0.57758 0.32708 0.57503 C 0.32846 0.57434 0.32898 0.57179 0.3302 0.57041 C 0.33489 0.56625 0.33767 0.56601 0.34287 0.5644 C 0.34392 0.56208 0.34461 0.56 0.346 0.55792 C 0.34739 0.55607 0.34964 0.55584 0.35086 0.55353 C 0.35242 0.55122 0.3526 0.54775 0.35398 0.54521 C 0.35572 0.54197 0.35833 0.53942 0.36041 0.53688 C 0.3651 0.51838 0.36423 0.53596 0.36666 0.50729 C 0.36544 0.46821 0.37273 0.45434 0.35086 0.43977 C 0.34148 0.42659 0.33437 0.42914 0.32065 0.42682 C 0.30694 0.42844 0.29305 0.42844 0.27933 0.43099 C 0.27586 0.43168 0.27326 0.43561 0.26996 0.43746 C 0.26683 0.43931 0.26041 0.44162 0.26041 0.44162 C 0.2427 0.45896 0.23853 0.44971 0.20798 0.4481 C 0.19739 0.43885 0.19895 0.43769 0.19044 0.42682 C 0.18853 0.41919 0.18576 0.40347 0.18576 0.40347 C 0.18784 0.34266 0.1835 0.32093 0.20155 0.277 C 0.20694 0.26382 0.21058 0.24578 0.22221 0.2407 C 0.23211 0.22775 0.22708 0.2333 0.23662 0.22405 C 0.24201 0.21272 0.24079 0.21064 0.2493 0.20694 C 0.25346 0.20532 0.26197 0.20278 0.26197 0.20278 C 0.26996 0.2037 0.27812 0.20232 0.28576 0.20486 C 0.28819 0.20601 0.28871 0.21064 0.29044 0.21318 C 0.29287 0.21688 0.296 0.21989 0.29843 0.22405 C 0.30398 0.23284 0.30902 0.24255 0.3144 0.25156 C 0.31683 0.25549 0.31701 0.26289 0.32065 0.26405 C 0.32864 0.26659 0.32499 0.26544 0.33176 0.26821 C 0.33819 0.28116 0.34808 0.29041 0.35711 0.30012 C 0.36492 0.30844 0.37152 0.32 0.38107 0.32555 C 0.38454 0.32763 0.38853 0.3281 0.39218 0.32971 C 0.39791 0.33179 0.40954 0.33596 0.40954 0.33596 C 0.44947 0.33503 0.47916 0.34312 0.51267 0.32555 C 0.51666 0.31746 0.52083 0.31168 0.52708 0.30636 C 0.53333 0.30127 0.5335 0.30382 0.53819 0.29596 C 0.54583 0.28255 0.54947 0.26752 0.55242 0.25156 C 0.55381 0.23653 0.55572 0.22151 0.55885 0.20694 C 0.55833 0.17018 0.5585 0.13341 0.55711 0.09711 C 0.55642 0.08047 0.55642 0.08232 0.5493 0.07607 C 0.54114 0.05966 0.54305 0.06127 0.52864 0.05503 C 0.52013 0.05549 0.51162 0.0548 0.50329 0.05711 C 0.50138 0.05734 0.50155 0.06174 0.49999 0.06336 C 0.49826 0.06521 0.49565 0.0659 0.49374 0.06752 C 0.49096 0.07006 0.48836 0.07284 0.48576 0.07607 C 0.47447 0.08948 0.46336 0.10243 0.45398 0.11815 C 0.45121 0.13781 0.44496 0.14428 0.43819 0.1607 C 0.4269 0.18821 0.4203 0.20856 0.3953 0.21781 C 0.38541 0.21526 0.37569 0.2111 0.36666 0.20486 C 0.35555 0.18937 0.35017 0.16255 0.34444 0.14382 C 0.34253 0.13758 0.34131 0.13087 0.33975 0.1244 C 0.33923 0.12232 0.33819 0.11815 0.33819 0.11815 C 0.33662 0.1059 0.3335 0.09434 0.33176 0.08232 C 0.33228 0.06914 0.3236 0.00555 0.346 -0.00416 C 0.35346 -0.0141 0.36162 -0.01803 0.36996 -0.02543 C 0.37187 -0.02705 0.37291 -0.02982 0.37464 -0.03167 C 0.39201 -0.04971 0.37777 -0.03514 0.38888 -0.04231 C 0.39062 -0.04347 0.39218 -0.04508 0.39374 -0.04647 C 0.39583 -0.04855 0.39756 -0.05133 0.39999 -0.05295 C 0.40294 -0.05503 0.40642 -0.05572 0.40954 -0.05711 C 0.41926 -0.06127 0.42812 -0.06821 0.43819 -0.0719 C 0.45728 -0.07052 0.47638 -0.07029 0.4953 -0.06774 C 0.50468 -0.06659 0.5118 -0.05479 0.52065 -0.05086 C 0.52638 -0.04555 0.53194 -0.04462 0.53819 -0.04023 C 0.54635 -0.03422 0.55346 -0.02682 0.56197 -0.02127 C 0.57378 -0.00462 0.55173 -0.03514 0.57152 -0.01063 C 0.59079 0.01295 0.57968 0.0074 0.59218 0.01272 C 0.60017 0.02567 0.60833 0.03422 0.61753 0.04648 C 0.62152 0.05156 0.63176 0.05919 0.63176 0.05919 C 0.63576 0.06705 0.63905 0.0696 0.64444 0.07607 C 0.65155 0.08463 0.65642 0.09341 0.66353 0.10151 C 0.67482 0.11445 0.6618 0.10035 0.67152 0.11607 C 0.6743 0.12093 0.68107 0.12879 0.68107 0.12879 C 0.68506 0.14197 0.69131 0.14682 0.69843 0.1563 C 0.70034 0.15885 0.70155 0.16232 0.70329 0.16486 C 0.70676 0.16971 0.7118 0.17364 0.7144 0.17942 C 0.71596 0.18312 0.71718 0.18682 0.71909 0.19029 C 0.72864 0.20578 0.73923 0.21526 0.75242 0.22405 C 0.76267 0.23075 0.77135 0.23954 0.78107 0.2474 C 0.7835 0.24902 0.78628 0.25041 0.78888 0.25156 C 0.79201 0.25318 0.79843 0.25573 0.79843 0.25573 C 0.8052 0.26451 0.81492 0.26705 0.82221 0.277 C 0.82412 0.27954 0.82569 0.28208 0.82708 0.28509 C 0.82985 0.29087 0.83489 0.3022 0.83489 0.3022 C 0.84166 0.35052 0.84999 0.40625 0.82551 0.44578 C 0.81683 0.49018 0.7901 0.51538 0.76197 0.53873 C 0.74409 0.55353 0.72603 0.57249 0.70485 0.57688 C 0.69895 0.58451 0.69374 0.58705 0.68576 0.5896 C 0.66197 0.58752 0.63333 0.60047 0.6144 0.58104 C 0.60607 0.57272 0.59791 0.56347 0.59044 0.55353 C 0.58419 0.54521 0.57985 0.53249 0.57152 0.52856 C 0.55242 0.51931 0.53263 0.49341 0.51596 0.47769 C 0.50537 0.46752 0.51753 0.48 0.50485 0.46937 C 0.5026 0.46752 0.50051 0.46521 0.49843 0.46266 C 0.49617 0.46012 0.49461 0.45665 0.49218 0.45434 C 0.47812 0.44185 0.48992 0.46012 0.47621 0.44162 C 0.46892 0.43214 0.46076 0.42081 0.45398 0.40995 C 0.44409 0.39399 0.45208 0.40023 0.43975 0.38682 C 0.42846 0.37434 0.41614 0.36301 0.40485 0.35099 C 0.39044 0.33549 0.37933 0.31885 0.36041 0.31468 C 0.34444 0.30289 0.32603 0.29619 0.30798 0.29388 C 0.2802 0.28416 0.31301 0.29457 0.27152 0.28717 C 0.25572 0.28463 0.23975 0.27954 0.22378 0.277 C 0.21336 0.27492 0.19218 0.2726 0.19218 0.2726 C 0.16978 0.26289 0.14461 0.26497 0.12221 0.27468 C 0.12013 0.27746 0.11822 0.28047 0.11596 0.28301 C 0.11458 0.28463 0.11232 0.28509 0.1111 0.28717 C 0.10746 0.29295 0.1052 0.3059 0.10329 0.3126 C 0.10433 0.36763 0.0894 0.40625 0.12864 0.41642 C 0.14826 0.41503 0.16787 0.4148 0.18732 0.41226 C 0.19357 0.41133 0.20329 0.39954 0.20329 0.39954 C 0.20451 0.38937 0.20642 0.38012 0.20642 0.36971 L 0.42221 0.25989 L 0.13489 0.16278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AAA">
                                      <p:cBhvr>
                                        <p:cTn id="6" dur="40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51445E-7 C 0.00208 -0.00855 0.00468 -0.01179 0.01111 -0.0148 C 0.01493 -0.01873 0.0184 -0.02335 0.02222 -0.02728 C 0.02465 -0.02983 0.02743 -0.03168 0.0302 -0.03376 C 0.03229 -0.03537 0.03454 -0.03607 0.03645 -0.03792 C 0.03836 -0.03977 0.03923 -0.04301 0.04132 -0.04439 C 0.04461 -0.04694 0.05295 -0.04925 0.05711 -0.05064 C 0.06336 -0.05896 0.06579 -0.06104 0.07465 -0.06335 C 0.08229 -0.07098 0.08958 -0.07168 0.09843 -0.07607 C 0.10746 -0.08046 0.11597 -0.08601 0.12534 -0.08879 C 0.13576 -0.0978 0.13767 -0.10081 0.14913 -0.10358 C 0.15486 -0.11052 0.15104 -0.10705 0.1618 -0.11191 C 0.17066 -0.11561 0.17656 -0.12694 0.18576 -0.13064 C 0.19791 -0.14196 0.21059 -0.14983 0.22378 -0.15838 C 0.23281 -0.17087 0.24739 -0.17919 0.25868 -0.18798 C 0.26145 -0.19006 0.26736 -0.19329 0.26979 -0.19653 C 0.27812 -0.2074 0.28941 -0.22751 0.29357 -0.24301 C 0.29757 -0.2578 0.29965 -0.27191 0.30625 -0.28532 C 0.30902 -0.29827 0.30711 -0.29017 0.31111 -0.30636 C 0.31163 -0.30844 0.31267 -0.31283 0.31267 -0.31237 C 0.31059 -0.36116 0.31302 -0.37827 0.30156 -0.41433 C 0.29843 -0.42405 0.29722 -0.43353 0.29045 -0.43931 C 0.28697 -0.4467 0.28159 -0.45803 0.27621 -0.46289 C 0.26857 -0.46983 0.25642 -0.47075 0.24757 -0.47329 C 0.23038 -0.48485 0.24566 -0.47607 0.20625 -0.48162 C 0.19757 -0.48301 0.18941 -0.48763 0.1809 -0.4904 C 0.16961 -0.49387 0.15763 -0.4948 0.146 -0.49665 C 0.10677 -0.50913 0.09062 -0.49873 0.03333 -0.49665 C 0.0243 -0.4948 0.01475 -0.4948 0.00625 -0.4904 C -0.00903 -0.48254 0.00989 -0.48855 -0.00799 -0.48393 C -0.01928 -0.4726 -0.01025 -0.47977 -0.03021 -0.47329 C -0.04046 -0.47029 -0.05018 -0.46405 -0.06042 -0.46081 C -0.06667 -0.45202 -0.07778 -0.44832 -0.08577 -0.44139 C -0.09167 -0.43653 -0.09497 -0.43006 -0.10157 -0.42659 C -0.10469 -0.42266 -0.10973 -0.41965 -0.11112 -0.41433 C -0.11337 -0.40485 -0.1165 -0.39514 -0.12066 -0.38636 C -0.12223 -0.3741 -0.12466 -0.36277 -0.12709 -0.35075 C -0.12848 -0.2985 -0.12952 -0.28162 -0.13976 -0.23445 C -0.14237 -0.22243 -0.14341 -0.21179 -0.14757 -0.20046 C -0.15452 -0.15769 -0.17605 -0.11838 -0.20487 -0.09711 C -0.21198 -0.09179 -0.2198 -0.08925 -0.22709 -0.08439 C -0.24497 -0.08509 -0.26563 -0.0763 -0.28091 -0.08879 C -0.29098 -0.09688 -0.27674 -0.08971 -0.28889 -0.09503 C -0.29323 -0.10358 -0.29723 -0.10358 -0.30313 -0.10959 C -0.31059 -0.11746 -0.31146 -0.12509 -0.31754 -0.13318 C -0.32049 -0.14497 -0.31702 -0.1341 -0.32379 -0.14543 C -0.33264 -0.16069 -0.34115 -0.17757 -0.34757 -0.19445 C -0.35 -0.20092 -0.35087 -0.20832 -0.35243 -0.21526 C -0.3533 -0.21965 -0.35556 -0.22821 -0.35556 -0.22798 C -0.35868 -0.25827 -0.35973 -0.29526 -0.34601 -0.32116 C -0.34306 -0.33295 -0.34167 -0.33988 -0.3349 -0.34867 C -0.33282 -0.36 -0.32743 -0.36555 -0.32379 -0.37595 C -0.3224 -0.38035 -0.32223 -0.38474 -0.32066 -0.3889 C -0.31962 -0.39144 -0.31719 -0.3926 -0.31598 -0.39514 C -0.31355 -0.39954 -0.31146 -0.40485 -0.30955 -0.40994 C -0.30834 -0.41341 -0.30799 -0.41734 -0.30643 -0.42058 C -0.30434 -0.42474 -0.30018 -0.42659 -0.29844 -0.43098 C -0.29341 -0.44485 -0.28421 -0.4541 -0.27622 -0.46497 C -0.27136 -0.47121 -0.26528 -0.47514 -0.26042 -0.48162 C -0.25903 -0.4837 -0.25868 -0.48694 -0.25712 -0.48832 C -0.25539 -0.48994 -0.25296 -0.48948 -0.25087 -0.4904 C -0.23698 -0.50821 -0.25382 -0.48832 -0.24132 -0.49873 C -0.24011 -0.49988 -0.23941 -0.50173 -0.2382 -0.50312 C -0.23021 -0.51144 -0.22118 -0.51884 -0.21268 -0.52624 C -0.20886 -0.52925 -0.20695 -0.53572 -0.20313 -0.53896 C -0.19601 -0.54543 -0.19011 -0.55376 -0.18421 -0.56208 C -0.17535 -0.5748 -0.16719 -0.59769 -0.16198 -0.61295 C -0.15469 -0.63468 -0.1632 -0.6178 -0.154 -0.63399 C -0.14601 -0.66682 -0.15018 -0.71075 -0.14931 -0.73988 C -0.14862 -0.76139 -0.14532 -0.78266 -0.13178 -0.79468 C -0.12761 -0.80347 -0.12344 -0.80832 -0.11598 -0.81156 C -0.10452 -0.82682 -0.09792 -0.81873 -0.07934 -0.81595 C -0.07362 -0.81341 -0.06754 -0.81225 -0.06198 -0.80948 C -0.06025 -0.80855 -0.05886 -0.80647 -0.05712 -0.80532 C -0.05556 -0.80439 -0.054 -0.80393 -0.05243 -0.80324 C -0.04844 -0.79931 -0.04375 -0.79676 -0.03976 -0.7926 C -0.03681 -0.78959 -0.0349 -0.78474 -0.03178 -0.78196 C -0.03021 -0.78058 -0.02865 -0.77919 -0.02709 -0.7778 C -0.02518 -0.7741 -0.0224 -0.7711 -0.02066 -0.76717 C -0.01615 -0.75722 -0.01407 -0.74705 -0.00955 -0.73757 C -0.00799 -0.72948 -0.00504 -0.72416 -0.00313 -0.71653 C 0.00069 -0.70173 0.0026 -0.68092 0.01267 -0.67214 C 0.01441 -0.66728 0.01527 -0.66196 0.01736 -0.65734 C 0.02465 -0.64162 0.0368 -0.63537 0.04913 -0.62983 C 0.05746 -0.61942 0.04618 -0.63214 0.05868 -0.62358 C 0.06007 -0.62266 0.06059 -0.62035 0.0618 -0.61919 C 0.06475 -0.61665 0.06822 -0.61503 0.07135 -0.61295 C 0.08611 -0.61919 0.10347 -0.61711 0.11909 -0.61919 C 0.12899 -0.62289 0.13906 -0.62358 0.14913 -0.62566 C 0.15572 -0.62705 0.1618 -0.63029 0.16822 -0.63191 C 0.18906 -0.63746 0.21076 -0.63954 0.23177 -0.64254 C 0.26024 -0.64185 0.28888 -0.64185 0.31736 -0.64046 C 0.33177 -0.63977 0.3427 -0.62543 0.35555 -0.61919 C 0.36197 -0.61295 0.36805 -0.60601 0.37465 -0.60023 C 0.3776 -0.58844 0.3809 -0.57919 0.38732 -0.57064 C 0.39027 -0.55815 0.39392 -0.5459 0.39843 -0.53457 C 0.4 -0.52624 0.40104 -0.51746 0.40312 -0.50913 C 0.40416 -0.5052 0.40625 -0.49665 0.40625 -0.49642 C 0.40642 -0.48832 0.39843 -0.39607 0.41423 -0.36347 C 0.41475 -0.36023 0.41632 -0.35168 0.41736 -0.34867 C 0.41927 -0.34289 0.42378 -0.33156 0.42378 -0.33133 C 0.42552 -0.31931 0.42517 -0.31931 0.4302 -0.31052 C 0.43888 -0.29549 0.43211 -0.29988 0.44132 -0.29572 C 0.44531 -0.2904 0.44982 -0.28647 0.45399 -0.28092 C 0.45694 -0.26913 0.46041 -0.25711 0.46354 -0.24509 C 0.46284 -0.23006 0.46944 -0.17248 0.45069 -0.1563 C 0.44583 -0.14636 0.43697 -0.14289 0.4302 -0.13503 C 0.42569 -0.1304 0.42395 -0.12485 0.41909 -0.12023 C 0.41388 -0.11029 0.41579 -0.10405 0.40798 -0.09711 C 0.40607 -0.08347 0.40451 -0.07422 0.39843 -0.06335 C 0.3967 -0.04393 0.39548 -0.02335 0.39201 -0.00416 C 0.39027 0.00578 0.38732 0.01156 0.38732 0.02127 L 0.20954 0.04023 L 0.05868 -0.3889 L -0.27778 -0.39954 L -0.43021 -0.63191 " pathEditMode="relative" rAng="0" ptsTypes="fffffffffffffffffffffffffffffffffffffffffffffffffffffffffffffffffffffffffffffffffffffffffffffffffffffffffffffffAAAAA">
                                      <p:cBhvr>
                                        <p:cTn id="8" dur="2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393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2948E-6 L -0.13351 1.32948E-6 L -0.13351 0.13202 L -0.26858 0.13202 L -0.26858 0.26589 L -0.4033 0.26589 L -0.4033 0.39954 L -0.53837 0.39954 L -0.53837 0.53318 L -0.67344 0.53318 L -0.67344 0.66659 L -0.80834 0.66659 L -0.80834 0.80023 L -0.94306 0.80023 L -0.94306 0.93433 " pathEditMode="relative" rAng="0" ptsTypes="FFFFFFFFFFFFFFF">
                                      <p:cBhvr>
                                        <p:cTn id="10" dur="2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46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(1)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5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500" fill="hold"/>
                                        <p:tgtEl>
                                          <p:spTgt spid="1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15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R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R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9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3" grpId="0" animBg="1"/>
      <p:bldP spid="114" grpId="0" animBg="1"/>
      <p:bldP spid="125" grpId="0" animBg="1"/>
      <p:bldP spid="141" grpId="0" animBg="1"/>
      <p:bldP spid="81" grpId="0" animBg="1"/>
      <p:bldP spid="82" grpId="0" animBg="1"/>
      <p:bldP spid="153" grpId="0" animBg="1"/>
      <p:bldP spid="154" grpId="0" animBg="1"/>
      <p:bldP spid="161" grpId="0" animBg="1"/>
      <p:bldP spid="165" grpId="0" animBg="1"/>
      <p:bldP spid="1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30719" y="0"/>
            <a:ext cx="9144000" cy="6858000"/>
          </a:xfrm>
          <a:prstGeom prst="rect">
            <a:avLst/>
          </a:prstGeom>
          <a:solidFill>
            <a:srgbClr val="29C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81" y="456030"/>
            <a:ext cx="3372357" cy="133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PC\Downloads\2fa7a7_5b8be0f5dad844e18a3248965681fe9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73216"/>
            <a:ext cx="1158473" cy="79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PC\Downloads\2fa7a7_0509a708a504471c8371d2b672f0c6d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88" y="4037671"/>
            <a:ext cx="1105543" cy="63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PC\Downloads\2fa7a7_ab43894c532a4845abaa8740d025f0d5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69539"/>
            <a:ext cx="596767" cy="9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PC\Downloads\2fa7a7_76f013baa71349988a7ef8a300bdda1c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58" y="2308001"/>
            <a:ext cx="1215673" cy="101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PC\Downloads\2fa7a7_e9e4d88b949a4f27bdf4da43814aa8a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30" y="3926110"/>
            <a:ext cx="1394907" cy="7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>
            <a:hlinkClick r:id="rId10" action="ppaction://hlinksldjump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6014"/>
            <a:ext cx="3024336" cy="19452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Llamada ovalada">
            <a:hlinkClick r:id="rId12" action="ppaction://hlinksldjump"/>
          </p:cNvPr>
          <p:cNvSpPr/>
          <p:nvPr/>
        </p:nvSpPr>
        <p:spPr>
          <a:xfrm>
            <a:off x="967692" y="188640"/>
            <a:ext cx="3680224" cy="1872208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solidFill>
                  <a:srgbClr val="FFFF00"/>
                </a:solidFill>
                <a:latin typeface="Bodoni MT" pitchFamily="18" charset="0"/>
              </a:rPr>
              <a:t>¿</a:t>
            </a:r>
            <a:r>
              <a:rPr lang="es-CO" sz="4400" dirty="0" smtClean="0">
                <a:solidFill>
                  <a:srgbClr val="FFFF00"/>
                </a:solidFill>
                <a:latin typeface="Bodoni MT" pitchFamily="18" charset="0"/>
              </a:rPr>
              <a:t>NO SABES?</a:t>
            </a:r>
            <a:endParaRPr lang="es-CO" sz="4400" dirty="0">
              <a:solidFill>
                <a:srgbClr val="FFFF00"/>
              </a:solidFill>
              <a:latin typeface="Bodoni MT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4552619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dirty="0" smtClean="0">
                <a:latin typeface="+mj-lt"/>
              </a:rPr>
              <a:t>Encuentra la imagen correcta deletreada en el </a:t>
            </a:r>
            <a:r>
              <a:rPr lang="es-CO" sz="3000" dirty="0">
                <a:latin typeface="+mj-lt"/>
              </a:rPr>
              <a:t>B</a:t>
            </a:r>
            <a:r>
              <a:rPr lang="es-CO" sz="3000" dirty="0" smtClean="0">
                <a:latin typeface="+mj-lt"/>
              </a:rPr>
              <a:t>oliLetras</a:t>
            </a:r>
            <a:endParaRPr lang="es-CO" sz="3000" dirty="0">
              <a:latin typeface="+mj-lt"/>
            </a:endParaRPr>
          </a:p>
        </p:txBody>
      </p:sp>
      <p:pic>
        <p:nvPicPr>
          <p:cNvPr id="2051" name="Picture 3" descr="C:\Users\PC\Downloads\ardilla real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91283"/>
            <a:ext cx="864096" cy="9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 redondeado">
            <a:hlinkClick r:id="rId14" action="ppaction://hlinksldjump"/>
          </p:cNvPr>
          <p:cNvSpPr/>
          <p:nvPr/>
        </p:nvSpPr>
        <p:spPr>
          <a:xfrm>
            <a:off x="1295636" y="6143926"/>
            <a:ext cx="3024336" cy="42426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1"/>
                </a:solidFill>
              </a:rPr>
              <a:t>Siguiente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845056" y="3568377"/>
            <a:ext cx="1476456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61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50" y="655599"/>
            <a:ext cx="3022500" cy="339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971600" y="4653136"/>
            <a:ext cx="7272808" cy="151216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 smtClean="0"/>
              <a:t>ARDILLA</a:t>
            </a:r>
            <a:endParaRPr lang="es-CO" sz="6000" dirty="0"/>
          </a:p>
        </p:txBody>
      </p:sp>
    </p:spTree>
    <p:extLst>
      <p:ext uri="{BB962C8B-B14F-4D97-AF65-F5344CB8AC3E}">
        <p14:creationId xmlns:p14="http://schemas.microsoft.com/office/powerpoint/2010/main" val="17673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DE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971600" y="4653136"/>
            <a:ext cx="7272808" cy="151216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 smtClean="0"/>
              <a:t>HELICÓPTERO</a:t>
            </a:r>
            <a:endParaRPr lang="es-CO" sz="6000" dirty="0"/>
          </a:p>
        </p:txBody>
      </p:sp>
      <p:pic>
        <p:nvPicPr>
          <p:cNvPr id="6" name="Picture 9" descr="C:\Users\PC\Downloads\2fa7a7_e9e4d88b949a4f27bdf4da43814aa8a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620688"/>
            <a:ext cx="6469361" cy="34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81</Words>
  <Application>Microsoft Office PowerPoint</Application>
  <PresentationFormat>Presentación en pantalla (4:3)</PresentationFormat>
  <Paragraphs>46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62</cp:revision>
  <dcterms:created xsi:type="dcterms:W3CDTF">2016-04-03T15:15:35Z</dcterms:created>
  <dcterms:modified xsi:type="dcterms:W3CDTF">2016-06-06T20:11:13Z</dcterms:modified>
</cp:coreProperties>
</file>