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60" r:id="rId4"/>
    <p:sldId id="257" r:id="rId5"/>
    <p:sldId id="262" r:id="rId6"/>
    <p:sldId id="259" r:id="rId7"/>
    <p:sldId id="258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EF714-5C46-44F0-B9AC-522AA5D697C6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478D2-9527-4B3E-9408-F65705DCFB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922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2-9527-4B3E-9408-F65705DCFB7B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200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D94E-8776-4738-8BA6-B9F9385ADB45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4826-29CB-4CF0-B120-19BC8D7CD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707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D94E-8776-4738-8BA6-B9F9385ADB45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4826-29CB-4CF0-B120-19BC8D7CD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034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D94E-8776-4738-8BA6-B9F9385ADB45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4826-29CB-4CF0-B120-19BC8D7CD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380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D94E-8776-4738-8BA6-B9F9385ADB45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4826-29CB-4CF0-B120-19BC8D7CD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972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D94E-8776-4738-8BA6-B9F9385ADB45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4826-29CB-4CF0-B120-19BC8D7CD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050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D94E-8776-4738-8BA6-B9F9385ADB45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4826-29CB-4CF0-B120-19BC8D7CD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813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D94E-8776-4738-8BA6-B9F9385ADB45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4826-29CB-4CF0-B120-19BC8D7CD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977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D94E-8776-4738-8BA6-B9F9385ADB45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4826-29CB-4CF0-B120-19BC8D7CD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111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D94E-8776-4738-8BA6-B9F9385ADB45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4826-29CB-4CF0-B120-19BC8D7CD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078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D94E-8776-4738-8BA6-B9F9385ADB45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4826-29CB-4CF0-B120-19BC8D7CD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798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D94E-8776-4738-8BA6-B9F9385ADB45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4826-29CB-4CF0-B120-19BC8D7CD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242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3D94E-8776-4738-8BA6-B9F9385ADB45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34826-29CB-4CF0-B120-19BC8D7CD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532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slide" Target="slide7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slide" Target="slide7.xml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32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audio" Target="../media/audio4.wav"/><Relationship Id="rId16" Type="http://schemas.openxmlformats.org/officeDocument/2006/relationships/image" Target="../media/image1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19" Type="http://schemas.openxmlformats.org/officeDocument/2006/relationships/image" Target="../media/image30.png"/><Relationship Id="rId4" Type="http://schemas.openxmlformats.org/officeDocument/2006/relationships/slide" Target="slide7.xml"/><Relationship Id="rId9" Type="http://schemas.openxmlformats.org/officeDocument/2006/relationships/image" Target="../media/image11.png"/><Relationship Id="rId14" Type="http://schemas.openxmlformats.org/officeDocument/2006/relationships/image" Target="../media/image17.png"/><Relationship Id="rId2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 redondeado">
            <a:hlinkClick r:id="" action="ppaction://hlinkshowjump?jump=nextslide"/>
          </p:cNvPr>
          <p:cNvSpPr/>
          <p:nvPr/>
        </p:nvSpPr>
        <p:spPr>
          <a:xfrm>
            <a:off x="323528" y="4509120"/>
            <a:ext cx="4104456" cy="12241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dirty="0" smtClean="0"/>
              <a:t>EMPEZAR</a:t>
            </a:r>
            <a:endParaRPr lang="es-CO" sz="6600" dirty="0"/>
          </a:p>
        </p:txBody>
      </p:sp>
      <p:sp>
        <p:nvSpPr>
          <p:cNvPr id="7" name="6 Rectángulo redondeado">
            <a:hlinkClick r:id="" action="ppaction://hlinkshowjump?jump=endshow"/>
          </p:cNvPr>
          <p:cNvSpPr/>
          <p:nvPr/>
        </p:nvSpPr>
        <p:spPr>
          <a:xfrm>
            <a:off x="5364088" y="4509120"/>
            <a:ext cx="3384376" cy="12241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dirty="0" smtClean="0"/>
              <a:t>SALIR</a:t>
            </a:r>
            <a:endParaRPr lang="es-CO" sz="6600" dirty="0"/>
          </a:p>
        </p:txBody>
      </p:sp>
      <p:sp>
        <p:nvSpPr>
          <p:cNvPr id="3" name="2 Rectángulo"/>
          <p:cNvSpPr/>
          <p:nvPr/>
        </p:nvSpPr>
        <p:spPr>
          <a:xfrm>
            <a:off x="97594" y="548680"/>
            <a:ext cx="90418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¿CUÁL SERÁ LA IMAGEN?</a:t>
            </a:r>
            <a:endParaRPr lang="es-E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 rot="20899445">
            <a:off x="953682" y="1465756"/>
            <a:ext cx="188650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s-ES" sz="1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 rot="361374">
            <a:off x="4221443" y="1511620"/>
            <a:ext cx="147829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</a:p>
        </p:txBody>
      </p:sp>
      <p:sp>
        <p:nvSpPr>
          <p:cNvPr id="15" name="14 Rectángulo"/>
          <p:cNvSpPr/>
          <p:nvPr/>
        </p:nvSpPr>
        <p:spPr>
          <a:xfrm rot="21163524">
            <a:off x="7231837" y="1381985"/>
            <a:ext cx="140615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es-ES" sz="1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 rot="20981895">
            <a:off x="304031" y="1961463"/>
            <a:ext cx="465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endParaRPr lang="es-CO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 rot="1249109">
            <a:off x="8374470" y="3763574"/>
            <a:ext cx="3706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</a:t>
            </a:r>
            <a:endParaRPr lang="es-ES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211173" y="3860150"/>
            <a:ext cx="3481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es-E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 rot="20981895">
            <a:off x="3561716" y="2313615"/>
            <a:ext cx="465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endParaRPr lang="es-CO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 rot="20981895">
            <a:off x="6553638" y="1864124"/>
            <a:ext cx="465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endParaRPr lang="es-CO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 rot="20981895">
            <a:off x="4861451" y="6059156"/>
            <a:ext cx="465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endParaRPr lang="es-CO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 rot="20981895">
            <a:off x="7702361" y="6117276"/>
            <a:ext cx="465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endParaRPr lang="es-CO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 rot="20981895">
            <a:off x="304032" y="6059155"/>
            <a:ext cx="465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endParaRPr lang="es-CO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 rot="1249109">
            <a:off x="498259" y="3743374"/>
            <a:ext cx="3706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</a:t>
            </a:r>
            <a:endParaRPr lang="es-ES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26 Rectángulo"/>
          <p:cNvSpPr/>
          <p:nvPr/>
        </p:nvSpPr>
        <p:spPr>
          <a:xfrm rot="1249109">
            <a:off x="2924991" y="6072078"/>
            <a:ext cx="3706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</a:t>
            </a:r>
            <a:endParaRPr lang="es-ES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27 Rectángulo"/>
          <p:cNvSpPr/>
          <p:nvPr/>
        </p:nvSpPr>
        <p:spPr>
          <a:xfrm rot="1249109">
            <a:off x="5794068" y="1763294"/>
            <a:ext cx="3706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</a:t>
            </a:r>
            <a:endParaRPr lang="es-ES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 rot="1249109">
            <a:off x="6561874" y="3578528"/>
            <a:ext cx="3706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</a:t>
            </a:r>
            <a:endParaRPr lang="es-ES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734913" y="5841245"/>
            <a:ext cx="3481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es-E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2680963" y="1692763"/>
            <a:ext cx="3481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es-E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2033833" y="5886443"/>
            <a:ext cx="3481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es-E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95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1919 L 0.02743 0.03491 C 0.03316 0.04716 0.04184 0.0541 0.05087 0.0541 C 0.06111 0.0541 0.06945 0.04716 0.07517 0.03491 L 0.10278 -0.01919 " pathEditMode="relative" rAng="0" ptsTypes="FffFF">
                                      <p:cBhvr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365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5549E-6 C 0.02535 4.85549E-6 0.04618 0.01387 0.04618 0.03098 C 0.04618 0.04809 0.02535 0.06219 -3.33333E-6 0.06219 C -0.02552 0.06219 -0.04618 0.04809 -0.04618 0.03098 C -0.04618 0.01387 -0.02552 4.85549E-6 -3.33333E-6 4.85549E-6 Z " pathEditMode="relative" rAng="0" ptsTypes="fffff">
                                      <p:cBhvr>
                                        <p:cTn id="2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9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7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282 L 0.02274 0.03261 C 0.02743 0.04625 0.03472 0.05411 0.04201 0.05411 C 0.05052 0.05411 0.05747 0.04625 0.06215 0.03261 L 0.08507 -0.0282 " pathEditMode="relative" rAng="0" ptsTypes="FffFF">
                                      <p:cBhvr>
                                        <p:cTn id="2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411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7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485 L 0.02153 0.03861 C 0.02622 0.04856 0.03299 0.05411 0.04011 0.05411 C 0.04809 0.05411 0.05452 0.04856 0.05921 0.03861 L 0.08091 -0.00485 " pathEditMode="relative" rAng="0" ptsTypes="FffFF">
                                      <p:cBhvr>
                                        <p:cTn id="2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293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7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1804 L 0.02535 0.03514 C 0.03073 0.04717 0.03854 0.0541 0.04688 0.0541 C 0.05642 0.0541 0.06389 0.04717 0.06927 0.03514 L 0.09479 -0.01804 " pathEditMode="relative" rAng="0" ptsTypes="FffFF">
                                      <p:cBhvr>
                                        <p:cTn id="2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360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7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77 L 0.02483 0.04069 C 0.03004 0.04925 0.03785 0.0541 0.04584 0.0541 C 0.05521 0.0541 0.0625 0.04925 0.06771 0.04069 L 0.09271 0.00277 " pathEditMode="relative" rAng="0" ptsTypes="FffFF">
                                      <p:cBhvr>
                                        <p:cTn id="2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256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7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636 L 0.01753 0.03307 C 0.02118 0.04648 0.02656 0.05411 0.03229 0.05411 C 0.03889 0.05411 0.0441 0.04648 0.04774 0.03307 L 0.06545 -0.02636 " pathEditMode="relative" rAng="0" ptsTypes="FffFF">
                                      <p:cBhvr>
                                        <p:cTn id="3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40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7457E-6 C 0.01805 2.77457E-6 0.03298 0.0111 0.03298 0.0252 C 0.03298 0.03907 0.01805 0.0504 1.38889E-6 0.0504 C -0.01806 0.0504 -0.03281 0.03907 -0.03281 0.0252 C -0.03281 0.0111 -0.01806 2.77457E-6 1.38889E-6 2.77457E-6 Z " pathEditMode="relative" rAng="0" ptsTypes="fffff">
                                      <p:cBhvr>
                                        <p:cTn id="3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02312E-6 C 0.02656 2.02312E-6 0.04844 0.02358 0.04844 0.05295 C 0.04844 0.08208 0.02656 0.10589 -1.94444E-6 0.10589 C -0.02673 0.10589 -0.04844 0.08208 -0.04844 0.05295 C -0.04844 0.02358 -0.02673 2.02312E-6 -1.94444E-6 2.02312E-6 Z " pathEditMode="relative" rAng="0" ptsTypes="fffff">
                                      <p:cBhvr>
                                        <p:cTn id="3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9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5607E-6 C 0.02257 1.15607E-6 0.04114 0.01642 0.04114 0.03676 C 0.04114 0.05688 0.02257 0.07352 4.16667E-6 0.07352 C -0.02257 0.07352 -0.04098 0.05688 -0.04098 0.03676 C -0.04098 0.01642 -0.02257 1.15607E-6 4.16667E-6 1.15607E-6 Z " pathEditMode="relative" rAng="0" ptsTypes="fffff">
                                      <p:cBhvr>
                                        <p:cTn id="3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7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26252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 redondeado"/>
          <p:cNvSpPr/>
          <p:nvPr/>
        </p:nvSpPr>
        <p:spPr>
          <a:xfrm>
            <a:off x="467544" y="1772816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/>
              <a:t>H</a:t>
            </a:r>
            <a:endParaRPr lang="es-CO" sz="4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1043608" y="1772816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1979712" y="1772816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/>
              <a:t>L</a:t>
            </a:r>
            <a:endParaRPr lang="es-CO" sz="40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2555776" y="1772816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3543774" y="1772816"/>
            <a:ext cx="472275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/>
              <a:t>C</a:t>
            </a:r>
            <a:endParaRPr lang="es-CO" sz="40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092066" y="1772816"/>
            <a:ext cx="472275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/>
          </a:p>
        </p:txBody>
      </p:sp>
      <p:sp>
        <p:nvSpPr>
          <p:cNvPr id="11" name="10 Rectángulo redondeado"/>
          <p:cNvSpPr/>
          <p:nvPr/>
        </p:nvSpPr>
        <p:spPr>
          <a:xfrm>
            <a:off x="4644008" y="1781997"/>
            <a:ext cx="472275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/>
              <a:t>P</a:t>
            </a:r>
            <a:endParaRPr lang="es-CO" sz="40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737043" y="1780603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/>
          </a:p>
        </p:txBody>
      </p:sp>
      <p:sp>
        <p:nvSpPr>
          <p:cNvPr id="13" name="12 Rectángulo redondeado"/>
          <p:cNvSpPr/>
          <p:nvPr/>
        </p:nvSpPr>
        <p:spPr>
          <a:xfrm>
            <a:off x="6309824" y="1772816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/>
              <a:t>E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431379" y="542949"/>
            <a:ext cx="3796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/>
              <a:t>¿CUÁL SERÁ?</a:t>
            </a:r>
            <a:endParaRPr lang="es-CO" sz="4000" dirty="0"/>
          </a:p>
        </p:txBody>
      </p:sp>
      <p:pic>
        <p:nvPicPr>
          <p:cNvPr id="1027" name="Picture 3" descr="C:\Users\PC\Downloads\2fa7a7_e9e4d88b949a4f27bdf4da43814aa8a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9" y="3721999"/>
            <a:ext cx="2210276" cy="118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Rectángulo redondeado"/>
          <p:cNvSpPr/>
          <p:nvPr/>
        </p:nvSpPr>
        <p:spPr>
          <a:xfrm>
            <a:off x="7308304" y="1772816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/>
              <a:t>R</a:t>
            </a:r>
            <a:endParaRPr lang="es-CO" sz="4000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7884368" y="1780603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/>
          </a:p>
        </p:txBody>
      </p:sp>
      <p:cxnSp>
        <p:nvCxnSpPr>
          <p:cNvPr id="22" name="21 Conector recto"/>
          <p:cNvCxnSpPr/>
          <p:nvPr/>
        </p:nvCxnSpPr>
        <p:spPr>
          <a:xfrm>
            <a:off x="1547664" y="2060848"/>
            <a:ext cx="339926" cy="7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3112605" y="2060848"/>
            <a:ext cx="339926" cy="7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5288824" y="2060848"/>
            <a:ext cx="339926" cy="7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6902323" y="2060848"/>
            <a:ext cx="339926" cy="7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C:\Users\PC\Downloads\2fa7a7_3260d92aee454f69abe81a181b7f4917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1152">
            <a:off x="6852926" y="3587157"/>
            <a:ext cx="778646" cy="14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C\Downloads\2fa7a7_3c5557aa4f924780b36bd9ee33b0b58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27" y="3894054"/>
            <a:ext cx="1683146" cy="101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939819" y="1700808"/>
            <a:ext cx="7664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/>
              <a:t> E           I            O            T                O</a:t>
            </a: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9" y="3402748"/>
            <a:ext cx="22923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49 Rectángulo redondeado">
            <a:hlinkClick r:id="" action="ppaction://hlinkshowjump?jump=nextslide"/>
          </p:cNvPr>
          <p:cNvSpPr/>
          <p:nvPr/>
        </p:nvSpPr>
        <p:spPr>
          <a:xfrm>
            <a:off x="7268077" y="6237312"/>
            <a:ext cx="1770455" cy="5040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57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licópero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792" y="-26428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37988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2575448" y="1787750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979712" y="1772816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/>
              <a:t>G</a:t>
            </a:r>
            <a:endParaRPr lang="es-CO" sz="40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628451" y="1797011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/>
              <a:t>S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6052387" y="1797011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506538" y="1797011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/>
              <a:t>T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612227" y="1797011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/>
              <a:t>E</a:t>
            </a:r>
            <a:endParaRPr lang="es-CO" sz="40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4027167" y="1789657"/>
            <a:ext cx="472275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3437664" y="1787750"/>
            <a:ext cx="472275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/>
              <a:t>L</a:t>
            </a:r>
            <a:endParaRPr lang="es-CO" sz="4000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3116746" y="2085043"/>
            <a:ext cx="2004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5203906" y="2085043"/>
            <a:ext cx="2004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Rectángulo"/>
          <p:cNvSpPr/>
          <p:nvPr/>
        </p:nvSpPr>
        <p:spPr>
          <a:xfrm>
            <a:off x="5220072" y="4287011"/>
            <a:ext cx="1066800" cy="103454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CuadroTexto"/>
          <p:cNvSpPr txBox="1"/>
          <p:nvPr/>
        </p:nvSpPr>
        <p:spPr>
          <a:xfrm>
            <a:off x="1224770" y="1700808"/>
            <a:ext cx="7664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/>
              <a:t>            A          L                A           </a:t>
            </a:r>
          </a:p>
        </p:txBody>
      </p:sp>
      <p:pic>
        <p:nvPicPr>
          <p:cNvPr id="3074" name="Picture 2" descr="C:\Users\PC\Downloads\2fa7a7_ab43894c532a4845abaa8740d025f0d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35" y="3271116"/>
            <a:ext cx="448864" cy="7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PC\Downloads\2fa7a7_5b8be0f5dad844e18a3248965681fe94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95" y="5605088"/>
            <a:ext cx="959289" cy="66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Users\PC\Downloads\2fa7a7_0509a708a504471c8371d2b672f0c6d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80" y="5654765"/>
            <a:ext cx="883696" cy="5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PC\Downloads\2fa7a7_3260d92aee454f69abe81a181b7f4917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34" y="4398086"/>
            <a:ext cx="411986" cy="77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9" descr="C:\Users\PC\Downloads\2fa7a7_e9e4d88b949a4f27bdf4da43814aa8a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95" y="4531909"/>
            <a:ext cx="1047081" cy="56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C:\Users\PC\Downloads\2fa7a7_3c5557aa4f924780b36bd9ee33b0b58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02" y="3379552"/>
            <a:ext cx="908399" cy="5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PC\Downloads\2fa7a7_76f013baa71349988a7ef8a300bdda1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70" y="5618428"/>
            <a:ext cx="793434" cy="6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C:\Users\PC\Downloads\2fa7a7_2b9229affba3432fb0672c813e541042 (1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97" y="3307549"/>
            <a:ext cx="886534" cy="64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\Downloads\2fa7a7_03ff02fb30224b74b88496e1ab19a5a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73" y="3379444"/>
            <a:ext cx="894311" cy="5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C\Downloads\2fa7a7_f7fec3c26c494904918d4bf1efbe463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35" y="4424295"/>
            <a:ext cx="884463" cy="7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C\Downloads\2fa7a7_f42e5186b22c4ac2b349106fc07ca8a7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5" y="4399287"/>
            <a:ext cx="970824" cy="76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C\Downloads\2fa7a7_37abb22185994df3a8e2d2edd7328e2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77" y="5555790"/>
            <a:ext cx="987508" cy="7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C\Downloads\2fa7a7_244c3cb739b0449999a0ab08f917e58d (1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517" y="3177421"/>
            <a:ext cx="840259" cy="88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C\Downloads\2fa7a7_762d6648faed422f974e5439ab96ddb9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64" y="5761461"/>
            <a:ext cx="880416" cy="40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PC\Downloads\2fa7a7_ff672f518feb4c2aa48985c89d160dd3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52677"/>
            <a:ext cx="904276" cy="86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61 Rectángulo redondeado">
            <a:hlinkClick r:id="" action="ppaction://hlinkshowjump?jump=nextslide"/>
          </p:cNvPr>
          <p:cNvSpPr/>
          <p:nvPr/>
        </p:nvSpPr>
        <p:spPr>
          <a:xfrm>
            <a:off x="7504214" y="6264277"/>
            <a:ext cx="1578052" cy="5040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76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lletas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37988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2555152" y="1765993"/>
            <a:ext cx="472275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/>
              <a:t>L</a:t>
            </a:r>
            <a:endParaRPr lang="es-CO" sz="4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773321" y="1772816"/>
            <a:ext cx="472275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3361844" y="1765993"/>
            <a:ext cx="472275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4171733" y="1773455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/>
              <a:t>N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5004048" y="1747737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78" y="4367455"/>
            <a:ext cx="1478029" cy="114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PC\Downloads\2fa7a7_5b8be0f5dad844e18a3248965681fe94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75" y="3315557"/>
            <a:ext cx="1158473" cy="79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\Downloads\2fa7a7_76f013baa71349988a7ef8a300bdda1c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76" y="4438778"/>
            <a:ext cx="1215673" cy="101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C\Downloads\2fa7a7_3260d92aee454f69abe81a181b7f4917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84" y="3240925"/>
            <a:ext cx="518275" cy="9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C\Downloads\2fa7a7_3c5557aa4f924780b36bd9ee33b0b58c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36" y="4593031"/>
            <a:ext cx="1147503" cy="6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C\Downloads\2fa7a7_0509a708a504471c8371d2b672f0c6d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20" y="4593031"/>
            <a:ext cx="1105543" cy="63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C\Downloads\2fa7a7_ab43894c532a4845abaa8740d025f0d5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42" y="3208399"/>
            <a:ext cx="596767" cy="9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PC\Downloads\2fa7a7_e9e4d88b949a4f27bdf4da43814aa8a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32" y="4593031"/>
            <a:ext cx="1394907" cy="7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PC\Downloads\2fa7a7_2b9229affba3432fb0672c813e541042 (1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70" y="3315557"/>
            <a:ext cx="1125133" cy="64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 redondeado">
            <a:hlinkClick r:id="" action="ppaction://hlinkshowjump?jump=nextslide"/>
          </p:cNvPr>
          <p:cNvSpPr/>
          <p:nvPr/>
        </p:nvSpPr>
        <p:spPr>
          <a:xfrm>
            <a:off x="7268077" y="6283341"/>
            <a:ext cx="1770455" cy="5040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</a:t>
            </a:r>
            <a:endParaRPr lang="es-CO" dirty="0"/>
          </a:p>
        </p:txBody>
      </p:sp>
      <p:cxnSp>
        <p:nvCxnSpPr>
          <p:cNvPr id="49" name="48 Conector recto"/>
          <p:cNvCxnSpPr/>
          <p:nvPr/>
        </p:nvCxnSpPr>
        <p:spPr>
          <a:xfrm>
            <a:off x="2281170" y="2061487"/>
            <a:ext cx="2004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3090438" y="2054025"/>
            <a:ext cx="2004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3898141" y="2054025"/>
            <a:ext cx="2004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4687991" y="2093461"/>
            <a:ext cx="2004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 redondeado"/>
          <p:cNvSpPr/>
          <p:nvPr/>
        </p:nvSpPr>
        <p:spPr>
          <a:xfrm>
            <a:off x="5755909" y="1760239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/>
              <a:t>H</a:t>
            </a:r>
            <a:endParaRPr lang="es-CO" sz="4000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6547997" y="1765993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/>
          </a:p>
        </p:txBody>
      </p:sp>
      <p:cxnSp>
        <p:nvCxnSpPr>
          <p:cNvPr id="34" name="33 Conector recto"/>
          <p:cNvCxnSpPr/>
          <p:nvPr/>
        </p:nvCxnSpPr>
        <p:spPr>
          <a:xfrm>
            <a:off x="5492354" y="2093461"/>
            <a:ext cx="2004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6323976" y="2054025"/>
            <a:ext cx="2004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107504" y="1700808"/>
            <a:ext cx="7664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/>
              <a:t>               P           A            C           A</a:t>
            </a:r>
          </a:p>
        </p:txBody>
      </p:sp>
    </p:spTree>
    <p:extLst>
      <p:ext uri="{BB962C8B-B14F-4D97-AF65-F5344CB8AC3E}">
        <p14:creationId xmlns:p14="http://schemas.microsoft.com/office/powerpoint/2010/main" val="53119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lancha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37988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1763688" y="1550494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/>
              <a:t>G</a:t>
            </a:r>
            <a:endParaRPr lang="es-CO" sz="40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2354522" y="1550494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3834048" y="1556792"/>
            <a:ext cx="472275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4369885" y="1549517"/>
            <a:ext cx="472275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/>
              <a:t>A</a:t>
            </a:r>
            <a:endParaRPr lang="es-CO" sz="40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274208" y="1543219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5850272" y="1549517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/>
              <a:t>R</a:t>
            </a:r>
            <a:endParaRPr lang="es-CO" sz="40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440580" y="1543219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2929725" y="1556792"/>
            <a:ext cx="47227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/>
              <a:t>I</a:t>
            </a:r>
            <a:endParaRPr lang="es-CO" sz="4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354522" y="1412776"/>
            <a:ext cx="4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/>
              <a:t>U          T           R       A</a:t>
            </a:r>
          </a:p>
        </p:txBody>
      </p:sp>
      <p:pic>
        <p:nvPicPr>
          <p:cNvPr id="15" name="Picture 2" descr="C:\Users\PC\Downloads\2fa7a7_ab43894c532a4845abaa8740d025f0d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90" y="2993170"/>
            <a:ext cx="448864" cy="7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PC\Downloads\2fa7a7_5b8be0f5dad844e18a3248965681fe94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784" y="5274146"/>
            <a:ext cx="959289" cy="66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PC\Downloads\2fa7a7_0509a708a504471c8371d2b672f0c6d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26" y="5425949"/>
            <a:ext cx="883696" cy="5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PC\Downloads\2fa7a7_e9e4d88b949a4f27bdf4da43814aa8a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26" y="4110516"/>
            <a:ext cx="1047081" cy="56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PC\Downloads\2fa7a7_3c5557aa4f924780b36bd9ee33b0b58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25" y="3061782"/>
            <a:ext cx="908399" cy="5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PC\Downloads\2fa7a7_76f013baa71349988a7ef8a300bdda1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91" y="5218178"/>
            <a:ext cx="793434" cy="6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:\Users\PC\Downloads\2fa7a7_2b9229affba3432fb0672c813e541042 (1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73" y="2989774"/>
            <a:ext cx="886534" cy="64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C\Downloads\2fa7a7_03ff02fb30224b74b88496e1ab19a5a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83" y="4083141"/>
            <a:ext cx="894311" cy="5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PC\Downloads\2fa7a7_f42e5186b22c4ac2b349106fc07ca8a7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01" y="3949842"/>
            <a:ext cx="970824" cy="76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PC\Downloads\2fa7a7_37abb22185994df3a8e2d2edd7328e2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86" y="5220594"/>
            <a:ext cx="987508" cy="7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PC\Downloads\2fa7a7_244c3cb739b0449999a0ab08f917e58d (1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39" y="2929817"/>
            <a:ext cx="840259" cy="88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PC\Downloads\2fa7a7_762d6648faed422f974e5439ab96ddb9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40" y="3234518"/>
            <a:ext cx="880416" cy="40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PC\Downloads\2fa7a7_ff672f518feb4c2aa48985c89d160dd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784" y="3913564"/>
            <a:ext cx="904276" cy="86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69" y="3051549"/>
            <a:ext cx="402779" cy="75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Rectángulo"/>
          <p:cNvSpPr/>
          <p:nvPr/>
        </p:nvSpPr>
        <p:spPr>
          <a:xfrm>
            <a:off x="7184958" y="2906846"/>
            <a:ext cx="1066800" cy="959719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23" name="Picture 3" descr="C:\Users\PC\Downloads\2fa7a7_59ee4112203c40cca58b5e016cd764f3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27" y="3909842"/>
            <a:ext cx="613641" cy="84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C\Downloads\2fa7a7_959453281a694357b632c1b2e83fd26f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888" y="3965391"/>
            <a:ext cx="855121" cy="85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C\Downloads\2fa7a7_beb70f3e35cc417b90b643a9e2ffebec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92" y="5108333"/>
            <a:ext cx="789776" cy="9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C\Downloads\2fa7a7_3c5557aa4f924780b36bd9ee33b0b58c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10" y="5382405"/>
            <a:ext cx="989299" cy="5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 redondeado">
            <a:hlinkClick r:id="" action="ppaction://hlinkshowjump?jump=nextslide"/>
          </p:cNvPr>
          <p:cNvSpPr/>
          <p:nvPr/>
        </p:nvSpPr>
        <p:spPr>
          <a:xfrm>
            <a:off x="7504214" y="6264277"/>
            <a:ext cx="1578052" cy="5040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058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itarra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1187624" y="692696"/>
            <a:ext cx="66967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800" dirty="0" smtClean="0">
                <a:solidFill>
                  <a:srgbClr val="FFFF00"/>
                </a:solidFill>
              </a:rPr>
              <a:t>¡FELICIDADES GANASTE!</a:t>
            </a:r>
            <a:endParaRPr lang="es-CO" sz="8800" dirty="0">
              <a:solidFill>
                <a:srgbClr val="FFFF00"/>
              </a:solidFill>
            </a:endParaRPr>
          </a:p>
        </p:txBody>
      </p:sp>
      <p:sp>
        <p:nvSpPr>
          <p:cNvPr id="6" name="5 Rectángulo redondeado">
            <a:hlinkClick r:id="" action="ppaction://hlinkshowjump?jump=firstslide"/>
          </p:cNvPr>
          <p:cNvSpPr/>
          <p:nvPr/>
        </p:nvSpPr>
        <p:spPr>
          <a:xfrm>
            <a:off x="1222342" y="4069527"/>
            <a:ext cx="6768752" cy="12241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>
                <a:solidFill>
                  <a:srgbClr val="FFFF00"/>
                </a:solidFill>
              </a:rPr>
              <a:t>IR AL MENÚ</a:t>
            </a:r>
            <a:endParaRPr lang="es-CO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1331640" y="1412776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800" dirty="0">
                <a:solidFill>
                  <a:srgbClr val="FF0000"/>
                </a:solidFill>
              </a:rPr>
              <a:t>¡</a:t>
            </a:r>
            <a:r>
              <a:rPr lang="es-CO" sz="8800" dirty="0" smtClean="0">
                <a:solidFill>
                  <a:srgbClr val="FF0000"/>
                </a:solidFill>
              </a:rPr>
              <a:t>PERDISTE!</a:t>
            </a:r>
          </a:p>
        </p:txBody>
      </p:sp>
      <p:sp>
        <p:nvSpPr>
          <p:cNvPr id="6" name="5 Rectángulo redondeado">
            <a:hlinkClick r:id="" action="ppaction://hlinkshowjump?jump=firstslide"/>
          </p:cNvPr>
          <p:cNvSpPr/>
          <p:nvPr/>
        </p:nvSpPr>
        <p:spPr>
          <a:xfrm>
            <a:off x="1187624" y="3717032"/>
            <a:ext cx="6768752" cy="12241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>
                <a:solidFill>
                  <a:srgbClr val="FFFF00"/>
                </a:solidFill>
              </a:rPr>
              <a:t>INTENTALO NUEVAMENTE</a:t>
            </a:r>
            <a:endParaRPr lang="es-CO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84</Words>
  <Application>Microsoft Office PowerPoint</Application>
  <PresentationFormat>Presentación en pantalla (4:3)</PresentationFormat>
  <Paragraphs>53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24</cp:revision>
  <dcterms:created xsi:type="dcterms:W3CDTF">2016-04-03T20:29:08Z</dcterms:created>
  <dcterms:modified xsi:type="dcterms:W3CDTF">2016-06-06T20:25:09Z</dcterms:modified>
</cp:coreProperties>
</file>